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67"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 id="319" r:id="rId70"/>
  </p:sldIdLst>
  <p:sldSz cy="5143500" cx="9144000"/>
  <p:notesSz cx="6858000" cy="9144000"/>
  <p:embeddedFontLst>
    <p:embeddedFont>
      <p:font typeface="Roboto"/>
      <p:regular r:id="rId71"/>
      <p:bold r:id="rId72"/>
      <p:italic r:id="rId73"/>
      <p:boldItalic r:id="rId74"/>
    </p:embeddedFont>
    <p:embeddedFont>
      <p:font typeface="Century Gothic"/>
      <p:regular r:id="rId75"/>
      <p:bold r:id="rId76"/>
      <p:italic r:id="rId77"/>
      <p:boldItalic r:id="rId78"/>
    </p:embeddedFont>
    <p:embeddedFont>
      <p:font typeface="Open Sans"/>
      <p:regular r:id="rId79"/>
      <p:bold r:id="rId80"/>
      <p:italic r:id="rId81"/>
      <p:boldItalic r:id="rId8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2CE1404-B50C-41B0-8B54-7FDB3B1EF7F8}">
  <a:tblStyle styleId="{42CE1404-B50C-41B0-8B54-7FDB3B1EF7F8}"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AD284FAE-DFED-4435-AB0D-D1EF7DDFA046}" styleName="Table_1">
    <a:wholeTbl>
      <a:tcTxStyle b="off" i="off">
        <a:font>
          <a:latin typeface="Calibri"/>
          <a:ea typeface="Calibri"/>
          <a:cs typeface="Calibri"/>
        </a:font>
        <a:schemeClr val="dk1"/>
      </a:tcTxStyle>
      <a:tcStyle>
        <a:tcBdr>
          <a:left>
            <a:ln cap="flat" cmpd="sng" w="9525">
              <a:solidFill>
                <a:srgbClr val="000000">
                  <a:alpha val="0"/>
                </a:srgbClr>
              </a:solidFill>
              <a:prstDash val="solid"/>
              <a:round/>
              <a:headEnd len="sm" w="sm" type="none"/>
              <a:tailEnd len="sm" w="sm" type="none"/>
            </a:ln>
          </a:left>
          <a:right>
            <a:ln cap="flat" cmpd="sng" w="9525">
              <a:solidFill>
                <a:srgbClr val="000000">
                  <a:alpha val="0"/>
                </a:srgbClr>
              </a:solidFill>
              <a:prstDash val="solid"/>
              <a:round/>
              <a:headEnd len="sm" w="sm" type="none"/>
              <a:tailEnd len="sm" w="sm" type="none"/>
            </a:ln>
          </a:right>
          <a:top>
            <a:ln cap="flat" cmpd="sng" w="9525">
              <a:solidFill>
                <a:srgbClr val="000000">
                  <a:alpha val="0"/>
                </a:srgbClr>
              </a:solidFill>
              <a:prstDash val="solid"/>
              <a:round/>
              <a:headEnd len="sm" w="sm" type="none"/>
              <a:tailEnd len="sm" w="sm" type="none"/>
            </a:ln>
          </a:top>
          <a:bottom>
            <a:ln cap="flat" cmpd="sng" w="9525">
              <a:solidFill>
                <a:srgbClr val="000000">
                  <a:alpha val="0"/>
                </a:srgbClr>
              </a:solidFill>
              <a:prstDash val="solid"/>
              <a:round/>
              <a:headEnd len="sm" w="sm" type="none"/>
              <a:tailEnd len="sm" w="sm" type="none"/>
            </a:ln>
          </a:bottom>
          <a:insideH>
            <a:ln cap="flat" cmpd="sng" w="9525">
              <a:solidFill>
                <a:srgbClr val="000000">
                  <a:alpha val="0"/>
                </a:srgbClr>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fill>
          <a:solidFill>
            <a:srgbClr val="FFFFFF">
              <a:alpha val="0"/>
            </a:srgbClr>
          </a:solidFill>
        </a:fill>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OpenSans-bold.fntdata"/><Relationship Id="rId82" Type="http://schemas.openxmlformats.org/officeDocument/2006/relationships/font" Target="fonts/OpenSans-boldItalic.fntdata"/><Relationship Id="rId81" Type="http://schemas.openxmlformats.org/officeDocument/2006/relationships/font" Target="fonts/OpenSans-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Roboto-italic.fntdata"/><Relationship Id="rId72" Type="http://schemas.openxmlformats.org/officeDocument/2006/relationships/font" Target="fonts/Roboto-bold.fntdata"/><Relationship Id="rId31" Type="http://schemas.openxmlformats.org/officeDocument/2006/relationships/slide" Target="slides/slide25.xml"/><Relationship Id="rId75" Type="http://schemas.openxmlformats.org/officeDocument/2006/relationships/font" Target="fonts/CenturyGothic-regular.fntdata"/><Relationship Id="rId30" Type="http://schemas.openxmlformats.org/officeDocument/2006/relationships/slide" Target="slides/slide24.xml"/><Relationship Id="rId74" Type="http://schemas.openxmlformats.org/officeDocument/2006/relationships/font" Target="fonts/Roboto-boldItalic.fntdata"/><Relationship Id="rId33" Type="http://schemas.openxmlformats.org/officeDocument/2006/relationships/slide" Target="slides/slide27.xml"/><Relationship Id="rId77" Type="http://schemas.openxmlformats.org/officeDocument/2006/relationships/font" Target="fonts/CenturyGothic-italic.fntdata"/><Relationship Id="rId32" Type="http://schemas.openxmlformats.org/officeDocument/2006/relationships/slide" Target="slides/slide26.xml"/><Relationship Id="rId76" Type="http://schemas.openxmlformats.org/officeDocument/2006/relationships/font" Target="fonts/CenturyGothic-bold.fntdata"/><Relationship Id="rId35" Type="http://schemas.openxmlformats.org/officeDocument/2006/relationships/slide" Target="slides/slide29.xml"/><Relationship Id="rId79" Type="http://schemas.openxmlformats.org/officeDocument/2006/relationships/font" Target="fonts/OpenSans-regular.fntdata"/><Relationship Id="rId34" Type="http://schemas.openxmlformats.org/officeDocument/2006/relationships/slide" Target="slides/slide28.xml"/><Relationship Id="rId78" Type="http://schemas.openxmlformats.org/officeDocument/2006/relationships/font" Target="fonts/CenturyGothic-boldItalic.fntdata"/><Relationship Id="rId71" Type="http://schemas.openxmlformats.org/officeDocument/2006/relationships/font" Target="fonts/Roboto-regular.fntdata"/><Relationship Id="rId70" Type="http://schemas.openxmlformats.org/officeDocument/2006/relationships/slide" Target="slides/slide64.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slide" Target="slides/slide58.xml"/><Relationship Id="rId63" Type="http://schemas.openxmlformats.org/officeDocument/2006/relationships/slide" Target="slides/slide57.xml"/><Relationship Id="rId22" Type="http://schemas.openxmlformats.org/officeDocument/2006/relationships/slide" Target="slides/slide16.xml"/><Relationship Id="rId66" Type="http://schemas.openxmlformats.org/officeDocument/2006/relationships/slide" Target="slides/slide60.xml"/><Relationship Id="rId21" Type="http://schemas.openxmlformats.org/officeDocument/2006/relationships/slide" Target="slides/slide15.xml"/><Relationship Id="rId65" Type="http://schemas.openxmlformats.org/officeDocument/2006/relationships/slide" Target="slides/slide59.xml"/><Relationship Id="rId24" Type="http://schemas.openxmlformats.org/officeDocument/2006/relationships/slide" Target="slides/slide18.xml"/><Relationship Id="rId68" Type="http://schemas.openxmlformats.org/officeDocument/2006/relationships/slide" Target="slides/slide62.xml"/><Relationship Id="rId23" Type="http://schemas.openxmlformats.org/officeDocument/2006/relationships/slide" Target="slides/slide17.xml"/><Relationship Id="rId67" Type="http://schemas.openxmlformats.org/officeDocument/2006/relationships/slide" Target="slides/slide61.xml"/><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slide" Target="slides/slide63.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1.png>
</file>

<file path=ppt/media/image12.png>
</file>

<file path=ppt/media/image13.png>
</file>

<file path=ppt/media/image14.png>
</file>

<file path=ppt/media/image15.png>
</file>

<file path=ppt/media/image16.png>
</file>

<file path=ppt/media/image2.jpg>
</file>

<file path=ppt/media/image3.png>
</file>

<file path=ppt/media/image4.png>
</file>

<file path=ppt/media/image5.jp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en.wikipedia.org/wiki/Plain_old_Java_object" TargetMode="Externa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ocs.jboss.org/hibernate/orm/3.2/api/org/hibernate/Query.html" TargetMode="Externa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1fbadf4ba2e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1fbadf4ba2e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ff421cc0a8_0_5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ff421cc0a8_0_5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ff421cc0a8_0_5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ff421cc0a8_0_5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ff421cc0a8_0_5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ff421cc0a8_0_5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uk-UA" sz="1500">
                <a:solidFill>
                  <a:srgbClr val="292929"/>
                </a:solidFill>
                <a:highlight>
                  <a:srgbClr val="FFFFFF"/>
                </a:highlight>
                <a:latin typeface="Georgia"/>
                <a:ea typeface="Georgia"/>
                <a:cs typeface="Georgia"/>
                <a:sym typeface="Georgia"/>
              </a:rPr>
              <a:t>An Object that is associated with a session is called a Persistent Object. It represents a row in a database table.</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ff421cc0a8_0_5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ff421cc0a8_0_5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14cbc7ea63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14cbc7ea63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17c0b97f2ef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17c0b97f2ef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1150" lvl="0" marL="457200" rtl="0" algn="l">
              <a:lnSpc>
                <a:spcPct val="115000"/>
              </a:lnSpc>
              <a:spcBef>
                <a:spcPts val="1000"/>
              </a:spcBef>
              <a:spcAft>
                <a:spcPts val="0"/>
              </a:spcAft>
              <a:buClr>
                <a:srgbClr val="333333"/>
              </a:buClr>
              <a:buSzPts val="1300"/>
              <a:buFont typeface="Roboto"/>
              <a:buChar char="●"/>
            </a:pPr>
            <a:r>
              <a:rPr b="1" lang="uk-UA" sz="1300">
                <a:solidFill>
                  <a:srgbClr val="333333"/>
                </a:solidFill>
                <a:highlight>
                  <a:srgbClr val="FFFFFF"/>
                </a:highlight>
                <a:latin typeface="Roboto"/>
                <a:ea typeface="Roboto"/>
                <a:cs typeface="Roboto"/>
                <a:sym typeface="Roboto"/>
              </a:rPr>
              <a:t>For Eclipse IDE</a:t>
            </a:r>
            <a:r>
              <a:rPr lang="uk-UA" sz="1300">
                <a:solidFill>
                  <a:srgbClr val="333333"/>
                </a:solidFill>
                <a:highlight>
                  <a:srgbClr val="FFFFFF"/>
                </a:highlight>
                <a:latin typeface="Roboto"/>
                <a:ea typeface="Roboto"/>
                <a:cs typeface="Roboto"/>
                <a:sym typeface="Roboto"/>
              </a:rPr>
              <a:t>: To create the configuration file, To do so, right click on </a:t>
            </a:r>
            <a:r>
              <a:rPr b="1" lang="uk-UA" sz="1300">
                <a:solidFill>
                  <a:srgbClr val="333333"/>
                </a:solidFill>
                <a:highlight>
                  <a:srgbClr val="FFFFFF"/>
                </a:highlight>
                <a:latin typeface="Roboto"/>
                <a:ea typeface="Roboto"/>
                <a:cs typeface="Roboto"/>
                <a:sym typeface="Roboto"/>
              </a:rPr>
              <a:t>src/main/java</a:t>
            </a:r>
            <a:r>
              <a:rPr lang="uk-UA" sz="1300">
                <a:solidFill>
                  <a:srgbClr val="333333"/>
                </a:solidFill>
                <a:highlight>
                  <a:srgbClr val="FFFFFF"/>
                </a:highlight>
                <a:latin typeface="Roboto"/>
                <a:ea typeface="Roboto"/>
                <a:cs typeface="Roboto"/>
                <a:sym typeface="Roboto"/>
              </a:rPr>
              <a:t> →   </a:t>
            </a:r>
            <a:r>
              <a:rPr b="1" lang="uk-UA" sz="1300">
                <a:solidFill>
                  <a:srgbClr val="333333"/>
                </a:solidFill>
                <a:highlight>
                  <a:srgbClr val="FFFFFF"/>
                </a:highlight>
                <a:latin typeface="Roboto"/>
                <a:ea typeface="Roboto"/>
                <a:cs typeface="Roboto"/>
                <a:sym typeface="Roboto"/>
              </a:rPr>
              <a:t>New → Other - search files from search panel → click on File → specify the file nam</a:t>
            </a:r>
            <a:r>
              <a:rPr lang="uk-UA" sz="1300">
                <a:solidFill>
                  <a:srgbClr val="333333"/>
                </a:solidFill>
                <a:highlight>
                  <a:srgbClr val="FFFFFF"/>
                </a:highlight>
                <a:latin typeface="Roboto"/>
                <a:ea typeface="Roboto"/>
                <a:cs typeface="Roboto"/>
                <a:sym typeface="Roboto"/>
              </a:rPr>
              <a:t>e </a:t>
            </a:r>
            <a:r>
              <a:rPr b="1" lang="uk-UA" sz="1300">
                <a:solidFill>
                  <a:srgbClr val="333333"/>
                </a:solidFill>
                <a:highlight>
                  <a:srgbClr val="FFFFFF"/>
                </a:highlight>
                <a:latin typeface="Roboto"/>
                <a:ea typeface="Roboto"/>
                <a:cs typeface="Roboto"/>
                <a:sym typeface="Roboto"/>
              </a:rPr>
              <a:t>“</a:t>
            </a:r>
            <a:r>
              <a:rPr lang="uk-UA" sz="1300">
                <a:solidFill>
                  <a:srgbClr val="D73A49"/>
                </a:solidFill>
                <a:highlight>
                  <a:srgbClr val="FFFFFF"/>
                </a:highlight>
                <a:latin typeface="Consolas"/>
                <a:ea typeface="Consolas"/>
                <a:cs typeface="Consolas"/>
                <a:sym typeface="Consolas"/>
              </a:rPr>
              <a:t>hibernate.cfg.xml</a:t>
            </a:r>
            <a:r>
              <a:rPr b="1" lang="uk-UA" sz="1300">
                <a:solidFill>
                  <a:srgbClr val="333333"/>
                </a:solidFill>
                <a:highlight>
                  <a:srgbClr val="FFFFFF"/>
                </a:highlight>
                <a:latin typeface="Roboto"/>
                <a:ea typeface="Roboto"/>
                <a:cs typeface="Roboto"/>
                <a:sym typeface="Roboto"/>
              </a:rPr>
              <a:t>”</a:t>
            </a:r>
            <a:r>
              <a:rPr lang="uk-UA" sz="1300">
                <a:solidFill>
                  <a:srgbClr val="333333"/>
                </a:solidFill>
                <a:highlight>
                  <a:srgbClr val="FFFFFF"/>
                </a:highlight>
                <a:latin typeface="Roboto"/>
                <a:ea typeface="Roboto"/>
                <a:cs typeface="Roboto"/>
                <a:sym typeface="Roboto"/>
              </a:rPr>
              <a:t> → </a:t>
            </a:r>
            <a:r>
              <a:rPr b="1" lang="uk-UA" sz="1300">
                <a:solidFill>
                  <a:srgbClr val="333333"/>
                </a:solidFill>
                <a:highlight>
                  <a:srgbClr val="FFFFFF"/>
                </a:highlight>
                <a:latin typeface="Roboto"/>
                <a:ea typeface="Roboto"/>
                <a:cs typeface="Roboto"/>
                <a:sym typeface="Roboto"/>
              </a:rPr>
              <a:t>Finish</a:t>
            </a:r>
            <a:r>
              <a:rPr lang="uk-UA" sz="1300">
                <a:solidFill>
                  <a:srgbClr val="333333"/>
                </a:solidFill>
                <a:highlight>
                  <a:srgbClr val="FFFFFF"/>
                </a:highlight>
                <a:latin typeface="Roboto"/>
                <a:ea typeface="Roboto"/>
                <a:cs typeface="Roboto"/>
                <a:sym typeface="Roboto"/>
              </a:rPr>
              <a:t>. </a:t>
            </a:r>
            <a:r>
              <a:rPr lang="uk-UA" sz="1300">
                <a:solidFill>
                  <a:srgbClr val="24292E"/>
                </a:solidFill>
                <a:highlight>
                  <a:srgbClr val="FFFFFF"/>
                </a:highlight>
              </a:rPr>
              <a:t>Write the above code in it.</a:t>
            </a:r>
            <a:endParaRPr sz="1300">
              <a:solidFill>
                <a:srgbClr val="24292E"/>
              </a:solidFill>
              <a:highlight>
                <a:srgbClr val="FFFFFF"/>
              </a:highlight>
            </a:endParaRPr>
          </a:p>
          <a:p>
            <a:pPr indent="-311150" lvl="0" marL="457200" rtl="0" algn="l">
              <a:lnSpc>
                <a:spcPct val="115000"/>
              </a:lnSpc>
              <a:spcBef>
                <a:spcPts val="1000"/>
              </a:spcBef>
              <a:spcAft>
                <a:spcPts val="0"/>
              </a:spcAft>
              <a:buClr>
                <a:srgbClr val="333333"/>
              </a:buClr>
              <a:buSzPts val="1300"/>
              <a:buFont typeface="Roboto"/>
              <a:buChar char="●"/>
            </a:pPr>
            <a:r>
              <a:rPr b="1" lang="uk-UA" sz="1300">
                <a:solidFill>
                  <a:srgbClr val="333333"/>
                </a:solidFill>
                <a:highlight>
                  <a:srgbClr val="FFFFFF"/>
                </a:highlight>
                <a:latin typeface="Roboto"/>
                <a:ea typeface="Roboto"/>
                <a:cs typeface="Roboto"/>
                <a:sym typeface="Roboto"/>
              </a:rPr>
              <a:t>For intellij IDE</a:t>
            </a:r>
            <a:r>
              <a:rPr lang="uk-UA" sz="1300">
                <a:solidFill>
                  <a:srgbClr val="333333"/>
                </a:solidFill>
                <a:highlight>
                  <a:srgbClr val="FFFFFF"/>
                </a:highlight>
                <a:latin typeface="Roboto"/>
                <a:ea typeface="Roboto"/>
                <a:cs typeface="Roboto"/>
                <a:sym typeface="Roboto"/>
              </a:rPr>
              <a:t>: </a:t>
            </a:r>
            <a:r>
              <a:rPr lang="uk-UA" sz="1300">
                <a:solidFill>
                  <a:srgbClr val="24292E"/>
                </a:solidFill>
                <a:highlight>
                  <a:srgbClr val="FFFFFF"/>
                </a:highlight>
              </a:rPr>
              <a:t>Create a configuration</a:t>
            </a:r>
            <a:r>
              <a:rPr lang="uk-UA" sz="1300">
                <a:solidFill>
                  <a:srgbClr val="333333"/>
                </a:solidFill>
                <a:highlight>
                  <a:srgbClr val="FFFFFF"/>
                </a:highlight>
                <a:latin typeface="Roboto"/>
                <a:ea typeface="Roboto"/>
                <a:cs typeface="Roboto"/>
                <a:sym typeface="Roboto"/>
              </a:rPr>
              <a:t> </a:t>
            </a:r>
            <a:r>
              <a:rPr lang="uk-UA" sz="1300">
                <a:solidFill>
                  <a:srgbClr val="24292E"/>
                </a:solidFill>
                <a:highlight>
                  <a:srgbClr val="FFFFFF"/>
                </a:highlight>
              </a:rPr>
              <a:t>file named </a:t>
            </a:r>
            <a:r>
              <a:rPr lang="uk-UA" sz="1300">
                <a:solidFill>
                  <a:srgbClr val="D73A49"/>
                </a:solidFill>
                <a:highlight>
                  <a:srgbClr val="FFFFFF"/>
                </a:highlight>
                <a:latin typeface="Consolas"/>
                <a:ea typeface="Consolas"/>
                <a:cs typeface="Consolas"/>
                <a:sym typeface="Consolas"/>
              </a:rPr>
              <a:t>hibernate.cfg.xml</a:t>
            </a:r>
            <a:r>
              <a:rPr lang="uk-UA" sz="1300">
                <a:solidFill>
                  <a:srgbClr val="24292E"/>
                </a:solidFill>
                <a:highlight>
                  <a:srgbClr val="FFFFFF"/>
                </a:highlight>
              </a:rPr>
              <a:t> under the </a:t>
            </a:r>
            <a:r>
              <a:rPr lang="uk-UA" sz="1300">
                <a:solidFill>
                  <a:srgbClr val="D73A49"/>
                </a:solidFill>
                <a:highlight>
                  <a:srgbClr val="FFFFFF"/>
                </a:highlight>
                <a:latin typeface="Consolas"/>
                <a:ea typeface="Consolas"/>
                <a:cs typeface="Consolas"/>
                <a:sym typeface="Consolas"/>
              </a:rPr>
              <a:t>resources</a:t>
            </a:r>
            <a:r>
              <a:rPr lang="uk-UA" sz="1300">
                <a:solidFill>
                  <a:srgbClr val="24292E"/>
                </a:solidFill>
                <a:highlight>
                  <a:srgbClr val="FFFFFF"/>
                </a:highlight>
              </a:rPr>
              <a:t> folder, and write the </a:t>
            </a:r>
            <a:r>
              <a:rPr lang="uk-UA" sz="1300">
                <a:solidFill>
                  <a:srgbClr val="24292E"/>
                </a:solidFill>
                <a:highlight>
                  <a:srgbClr val="FFFFFF"/>
                </a:highlight>
              </a:rPr>
              <a:t>above </a:t>
            </a:r>
            <a:r>
              <a:rPr lang="uk-UA" sz="1300">
                <a:solidFill>
                  <a:srgbClr val="24292E"/>
                </a:solidFill>
                <a:highlight>
                  <a:srgbClr val="FFFFFF"/>
                </a:highlight>
              </a:rPr>
              <a:t>code in it.</a:t>
            </a:r>
            <a:endParaRPr sz="1300">
              <a:solidFill>
                <a:srgbClr val="333333"/>
              </a:solidFill>
              <a:highlight>
                <a:srgbClr val="FFFFFF"/>
              </a:highlight>
            </a:endParaRPr>
          </a:p>
          <a:p>
            <a:pPr indent="0" lvl="0" marL="0" rtl="0" algn="l">
              <a:lnSpc>
                <a:spcPct val="115000"/>
              </a:lnSpc>
              <a:spcBef>
                <a:spcPts val="1000"/>
              </a:spcBef>
              <a:spcAft>
                <a:spcPts val="0"/>
              </a:spcAft>
              <a:buNone/>
            </a:pPr>
            <a:r>
              <a:t/>
            </a:r>
            <a:endParaRPr sz="1300">
              <a:solidFill>
                <a:srgbClr val="24292E"/>
              </a:solidFill>
              <a:highlight>
                <a:srgbClr val="FFFFFF"/>
              </a:highlight>
            </a:endParaRPr>
          </a:p>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17d72c7d612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17d72c7d612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17d72c7d612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17d72c7d612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ff421cc0a8_0_5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ff421cc0a8_0_5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ff421cc0a8_0_5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ff421cc0a8_0_5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ff421cc0a8_0_46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ff421cc0a8_0_46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gff421cc0a8_0_460:notes"/>
          <p:cNvSpPr txBox="1"/>
          <p:nvPr>
            <p:ph idx="12" type="sldNum"/>
          </p:nvPr>
        </p:nvSpPr>
        <p:spPr>
          <a:xfrm>
            <a:off x="3884613" y="8685213"/>
            <a:ext cx="2971800" cy="458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200"/>
              <a:buFont typeface="Arial"/>
              <a:buNone/>
            </a:pPr>
            <a:fld id="{00000000-1234-1234-1234-123412341234}" type="slidenum">
              <a:rPr lang="uk-UA"/>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17d72c7d612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17d72c7d612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1fbadf4ba2e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1fbadf4ba2e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1fbadf4ba2e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1fbadf4ba2e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ff421cc0a8_0_5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ff421cc0a8_0_5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23850" lvl="0" marL="457200" rtl="0" algn="l">
              <a:spcBef>
                <a:spcPts val="800"/>
              </a:spcBef>
              <a:spcAft>
                <a:spcPts val="0"/>
              </a:spcAft>
              <a:buClr>
                <a:srgbClr val="FF9900"/>
              </a:buClr>
              <a:buSzPts val="1500"/>
              <a:buFont typeface="Noto Sans Symbols"/>
              <a:buChar char="❖"/>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ff421cc0a8_0_5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ff421cc0a8_0_5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1fbadf4ba2e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3" name="Google Shape;333;g1fbadf4ba2e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1fbadf4ba2e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1fbadf4ba2e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ff421cc0a8_0_5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ff421cc0a8_0_5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ff421cc0a8_0_5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ff421cc0a8_0_5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ff421cc0a8_0_5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gff421cc0a8_0_588:notes"/>
          <p:cNvSpPr/>
          <p:nvPr>
            <p:ph idx="2" type="sldImg"/>
          </p:nvPr>
        </p:nvSpPr>
        <p:spPr>
          <a:xfrm>
            <a:off x="1143225" y="685800"/>
            <a:ext cx="4572300" cy="34287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ff421cc0a8_0_4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gff421cc0a8_0_468:notes"/>
          <p:cNvSpPr/>
          <p:nvPr>
            <p:ph idx="2" type="sldImg"/>
          </p:nvPr>
        </p:nvSpPr>
        <p:spPr>
          <a:xfrm>
            <a:off x="1143225" y="685800"/>
            <a:ext cx="4572300" cy="34287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gff421cc0a8_0_5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1" name="Google Shape;371;gff421cc0a8_0_5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uk-UA"/>
              <a:t>POJO: </a:t>
            </a:r>
            <a:r>
              <a:rPr lang="uk-UA"/>
              <a:t>Plain old Java object. Click here for more information  </a:t>
            </a:r>
            <a:r>
              <a:rPr lang="uk-UA" sz="1050">
                <a:solidFill>
                  <a:srgbClr val="1A0DAB"/>
                </a:solidFill>
                <a:highlight>
                  <a:srgbClr val="FFFFFF"/>
                </a:highlight>
                <a:uFill>
                  <a:noFill/>
                </a:uFill>
                <a:latin typeface="Roboto"/>
                <a:ea typeface="Roboto"/>
                <a:cs typeface="Roboto"/>
                <a:sym typeface="Roboto"/>
                <a:hlinkClick r:id="rId2">
                  <a:extLst>
                    <a:ext uri="{A12FA001-AC4F-418D-AE19-62706E023703}">
                      <ahyp:hlinkClr val="tx"/>
                    </a:ext>
                  </a:extLst>
                </a:hlinkClick>
              </a:rPr>
              <a:t>Wikipedia</a:t>
            </a:r>
            <a:r>
              <a:rPr lang="uk-UA"/>
              <a:t>.</a:t>
            </a:r>
            <a:endParaRPr/>
          </a:p>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ff421cc0a8_0_5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gff421cc0a8_0_582:notes"/>
          <p:cNvSpPr/>
          <p:nvPr>
            <p:ph idx="2" type="sldImg"/>
          </p:nvPr>
        </p:nvSpPr>
        <p:spPr>
          <a:xfrm>
            <a:off x="1143225" y="685800"/>
            <a:ext cx="4572300" cy="34287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gff421cc0a8_0_5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gff421cc0a8_0_596:notes"/>
          <p:cNvSpPr/>
          <p:nvPr>
            <p:ph idx="2" type="sldImg"/>
          </p:nvPr>
        </p:nvSpPr>
        <p:spPr>
          <a:xfrm>
            <a:off x="1143225" y="685800"/>
            <a:ext cx="4572300" cy="34287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gff421cc0a8_0_6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0" name="Google Shape;390;gff421cc0a8_0_6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gff421cc0a8_0_6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6" name="Google Shape;396;gff421cc0a8_0_6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gff421cc0a8_0_6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gff421cc0a8_0_628:notes"/>
          <p:cNvSpPr/>
          <p:nvPr>
            <p:ph idx="2" type="sldImg"/>
          </p:nvPr>
        </p:nvSpPr>
        <p:spPr>
          <a:xfrm>
            <a:off x="1143225" y="685800"/>
            <a:ext cx="4572300" cy="34287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 name="Shape 406"/>
        <p:cNvGrpSpPr/>
        <p:nvPr/>
      </p:nvGrpSpPr>
      <p:grpSpPr>
        <a:xfrm>
          <a:off x="0" y="0"/>
          <a:ext cx="0" cy="0"/>
          <a:chOff x="0" y="0"/>
          <a:chExt cx="0" cy="0"/>
        </a:xfrm>
      </p:grpSpPr>
      <p:sp>
        <p:nvSpPr>
          <p:cNvPr id="407" name="Google Shape;407;gff421cc0a8_0_6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8" name="Google Shape;408;gff421cc0a8_0_6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2" name="Shape 412"/>
        <p:cNvGrpSpPr/>
        <p:nvPr/>
      </p:nvGrpSpPr>
      <p:grpSpPr>
        <a:xfrm>
          <a:off x="0" y="0"/>
          <a:ext cx="0" cy="0"/>
          <a:chOff x="0" y="0"/>
          <a:chExt cx="0" cy="0"/>
        </a:xfrm>
      </p:grpSpPr>
      <p:sp>
        <p:nvSpPr>
          <p:cNvPr id="413" name="Google Shape;413;gff421cc0a8_0_6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4" name="Google Shape;414;gff421cc0a8_0_6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gff421cc0a8_0_64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20" name="Google Shape;420;gff421cc0a8_0_646: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228600" lvl="0" marL="457200" marR="0" rtl="0" algn="l">
              <a:lnSpc>
                <a:spcPct val="100000"/>
              </a:lnSpc>
              <a:spcBef>
                <a:spcPts val="0"/>
              </a:spcBef>
              <a:spcAft>
                <a:spcPts val="0"/>
              </a:spcAft>
              <a:buSzPts val="1400"/>
              <a:buNone/>
            </a:pPr>
            <a:r>
              <a:rPr lang="uk-UA"/>
              <a:t>I’ve included several “End” Signs.  Mix them up as you build your deck (to keep it from getting boring).</a:t>
            </a:r>
            <a:endParaRPr/>
          </a:p>
        </p:txBody>
      </p:sp>
      <p:sp>
        <p:nvSpPr>
          <p:cNvPr id="421" name="Google Shape;421;gff421cc0a8_0_64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None/>
            </a:pPr>
            <a:fld id="{00000000-1234-1234-1234-123412341234}" type="slidenum">
              <a:rPr lang="uk-UA"/>
              <a:t>‹#›</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5" name="Shape 425"/>
        <p:cNvGrpSpPr/>
        <p:nvPr/>
      </p:nvGrpSpPr>
      <p:grpSpPr>
        <a:xfrm>
          <a:off x="0" y="0"/>
          <a:ext cx="0" cy="0"/>
          <a:chOff x="0" y="0"/>
          <a:chExt cx="0" cy="0"/>
        </a:xfrm>
      </p:grpSpPr>
      <p:sp>
        <p:nvSpPr>
          <p:cNvPr id="426" name="Google Shape;426;gff421cc0a8_0_6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7" name="Google Shape;427;gff421cc0a8_0_6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ff421cc0a8_0_4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ff421cc0a8_0_4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 name="Shape 430"/>
        <p:cNvGrpSpPr/>
        <p:nvPr/>
      </p:nvGrpSpPr>
      <p:grpSpPr>
        <a:xfrm>
          <a:off x="0" y="0"/>
          <a:ext cx="0" cy="0"/>
          <a:chOff x="0" y="0"/>
          <a:chExt cx="0" cy="0"/>
        </a:xfrm>
      </p:grpSpPr>
      <p:sp>
        <p:nvSpPr>
          <p:cNvPr id="431" name="Google Shape;431;gff421cc0a8_0_6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2" name="Google Shape;432;gff421cc0a8_0_6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uk-UA" u="sng">
                <a:solidFill>
                  <a:schemeClr val="hlink"/>
                </a:solidFill>
                <a:highlight>
                  <a:schemeClr val="lt1"/>
                </a:highlight>
                <a:latin typeface="Trebuchet MS"/>
                <a:ea typeface="Trebuchet MS"/>
                <a:cs typeface="Trebuchet MS"/>
                <a:sym typeface="Trebuchet MS"/>
                <a:hlinkClick r:id="rId2"/>
              </a:rPr>
              <a:t>https://docs.jboss.org/hibernate/orm/3.2/api/org/hibernate/Query.html</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7" name="Shape 437"/>
        <p:cNvGrpSpPr/>
        <p:nvPr/>
      </p:nvGrpSpPr>
      <p:grpSpPr>
        <a:xfrm>
          <a:off x="0" y="0"/>
          <a:ext cx="0" cy="0"/>
          <a:chOff x="0" y="0"/>
          <a:chExt cx="0" cy="0"/>
        </a:xfrm>
      </p:grpSpPr>
      <p:sp>
        <p:nvSpPr>
          <p:cNvPr id="438" name="Google Shape;438;gff421cc0a8_0_6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9" name="Google Shape;439;gff421cc0a8_0_6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3" name="Shape 443"/>
        <p:cNvGrpSpPr/>
        <p:nvPr/>
      </p:nvGrpSpPr>
      <p:grpSpPr>
        <a:xfrm>
          <a:off x="0" y="0"/>
          <a:ext cx="0" cy="0"/>
          <a:chOff x="0" y="0"/>
          <a:chExt cx="0" cy="0"/>
        </a:xfrm>
      </p:grpSpPr>
      <p:sp>
        <p:nvSpPr>
          <p:cNvPr id="444" name="Google Shape;444;gff421cc0a8_0_6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5" name="Google Shape;445;gff421cc0a8_0_6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0" name="Shape 450"/>
        <p:cNvGrpSpPr/>
        <p:nvPr/>
      </p:nvGrpSpPr>
      <p:grpSpPr>
        <a:xfrm>
          <a:off x="0" y="0"/>
          <a:ext cx="0" cy="0"/>
          <a:chOff x="0" y="0"/>
          <a:chExt cx="0" cy="0"/>
        </a:xfrm>
      </p:grpSpPr>
      <p:sp>
        <p:nvSpPr>
          <p:cNvPr id="451" name="Google Shape;451;g17c0b97f2ef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2" name="Google Shape;452;g17c0b97f2ef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500"/>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9" name="Shape 459"/>
        <p:cNvGrpSpPr/>
        <p:nvPr/>
      </p:nvGrpSpPr>
      <p:grpSpPr>
        <a:xfrm>
          <a:off x="0" y="0"/>
          <a:ext cx="0" cy="0"/>
          <a:chOff x="0" y="0"/>
          <a:chExt cx="0" cy="0"/>
        </a:xfrm>
      </p:grpSpPr>
      <p:sp>
        <p:nvSpPr>
          <p:cNvPr id="460" name="Google Shape;460;gff421cc0a8_0_677:notes"/>
          <p:cNvSpPr/>
          <p:nvPr>
            <p:ph idx="2" type="sldImg"/>
          </p:nvPr>
        </p:nvSpPr>
        <p:spPr>
          <a:xfrm>
            <a:off x="1143225" y="685800"/>
            <a:ext cx="4572300" cy="3428700"/>
          </a:xfrm>
          <a:custGeom>
            <a:rect b="b" l="l" r="r" t="t"/>
            <a:pathLst>
              <a:path extrusionOk="0" h="120000" w="120000">
                <a:moveTo>
                  <a:pt x="0" y="0"/>
                </a:moveTo>
                <a:lnTo>
                  <a:pt x="120000" y="0"/>
                </a:lnTo>
                <a:lnTo>
                  <a:pt x="120000" y="120000"/>
                </a:lnTo>
                <a:lnTo>
                  <a:pt x="0" y="120000"/>
                </a:lnTo>
                <a:close/>
              </a:path>
            </a:pathLst>
          </a:custGeom>
        </p:spPr>
      </p:sp>
      <p:sp>
        <p:nvSpPr>
          <p:cNvPr id="461" name="Google Shape;461;gff421cc0a8_0_6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gff421cc0a8_0_6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7" name="Google Shape;467;gff421cc0a8_0_6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1" name="Shape 471"/>
        <p:cNvGrpSpPr/>
        <p:nvPr/>
      </p:nvGrpSpPr>
      <p:grpSpPr>
        <a:xfrm>
          <a:off x="0" y="0"/>
          <a:ext cx="0" cy="0"/>
          <a:chOff x="0" y="0"/>
          <a:chExt cx="0" cy="0"/>
        </a:xfrm>
      </p:grpSpPr>
      <p:sp>
        <p:nvSpPr>
          <p:cNvPr id="472" name="Google Shape;472;gff421cc0a8_0_6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3" name="Google Shape;473;gff421cc0a8_0_6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8" name="Shape 478"/>
        <p:cNvGrpSpPr/>
        <p:nvPr/>
      </p:nvGrpSpPr>
      <p:grpSpPr>
        <a:xfrm>
          <a:off x="0" y="0"/>
          <a:ext cx="0" cy="0"/>
          <a:chOff x="0" y="0"/>
          <a:chExt cx="0" cy="0"/>
        </a:xfrm>
      </p:grpSpPr>
      <p:sp>
        <p:nvSpPr>
          <p:cNvPr id="479" name="Google Shape;479;gff421cc0a8_0_6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0" name="Google Shape;480;gff421cc0a8_0_6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5" name="Shape 485"/>
        <p:cNvGrpSpPr/>
        <p:nvPr/>
      </p:nvGrpSpPr>
      <p:grpSpPr>
        <a:xfrm>
          <a:off x="0" y="0"/>
          <a:ext cx="0" cy="0"/>
          <a:chOff x="0" y="0"/>
          <a:chExt cx="0" cy="0"/>
        </a:xfrm>
      </p:grpSpPr>
      <p:sp>
        <p:nvSpPr>
          <p:cNvPr id="486" name="Google Shape;486;gff421cc0a8_0_7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7" name="Google Shape;487;gff421cc0a8_0_7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3" name="Shape 493"/>
        <p:cNvGrpSpPr/>
        <p:nvPr/>
      </p:nvGrpSpPr>
      <p:grpSpPr>
        <a:xfrm>
          <a:off x="0" y="0"/>
          <a:ext cx="0" cy="0"/>
          <a:chOff x="0" y="0"/>
          <a:chExt cx="0" cy="0"/>
        </a:xfrm>
      </p:grpSpPr>
      <p:sp>
        <p:nvSpPr>
          <p:cNvPr id="494" name="Google Shape;494;gff421cc0a8_0_7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5" name="Google Shape;495;gff421cc0a8_0_7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16e6fdf87b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16e6fdf87b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0" name="Shape 500"/>
        <p:cNvGrpSpPr/>
        <p:nvPr/>
      </p:nvGrpSpPr>
      <p:grpSpPr>
        <a:xfrm>
          <a:off x="0" y="0"/>
          <a:ext cx="0" cy="0"/>
          <a:chOff x="0" y="0"/>
          <a:chExt cx="0" cy="0"/>
        </a:xfrm>
      </p:grpSpPr>
      <p:sp>
        <p:nvSpPr>
          <p:cNvPr id="501" name="Google Shape;501;g17c0b97f2ef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2" name="Google Shape;502;g17c0b97f2ef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9" name="Shape 509"/>
        <p:cNvGrpSpPr/>
        <p:nvPr/>
      </p:nvGrpSpPr>
      <p:grpSpPr>
        <a:xfrm>
          <a:off x="0" y="0"/>
          <a:ext cx="0" cy="0"/>
          <a:chOff x="0" y="0"/>
          <a:chExt cx="0" cy="0"/>
        </a:xfrm>
      </p:grpSpPr>
      <p:sp>
        <p:nvSpPr>
          <p:cNvPr id="510" name="Google Shape;510;g17c0b97f2ef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1" name="Google Shape;511;g17c0b97f2ef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7" name="Shape 517"/>
        <p:cNvGrpSpPr/>
        <p:nvPr/>
      </p:nvGrpSpPr>
      <p:grpSpPr>
        <a:xfrm>
          <a:off x="0" y="0"/>
          <a:ext cx="0" cy="0"/>
          <a:chOff x="0" y="0"/>
          <a:chExt cx="0" cy="0"/>
        </a:xfrm>
      </p:grpSpPr>
      <p:sp>
        <p:nvSpPr>
          <p:cNvPr id="518" name="Google Shape;518;gff421cc0a8_0_7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9" name="Google Shape;519;gff421cc0a8_0_7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4" name="Shape 524"/>
        <p:cNvGrpSpPr/>
        <p:nvPr/>
      </p:nvGrpSpPr>
      <p:grpSpPr>
        <a:xfrm>
          <a:off x="0" y="0"/>
          <a:ext cx="0" cy="0"/>
          <a:chOff x="0" y="0"/>
          <a:chExt cx="0" cy="0"/>
        </a:xfrm>
      </p:grpSpPr>
      <p:sp>
        <p:nvSpPr>
          <p:cNvPr id="525" name="Google Shape;525;gff421cc0a8_0_7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6" name="Google Shape;526;gff421cc0a8_0_7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0" name="Shape 530"/>
        <p:cNvGrpSpPr/>
        <p:nvPr/>
      </p:nvGrpSpPr>
      <p:grpSpPr>
        <a:xfrm>
          <a:off x="0" y="0"/>
          <a:ext cx="0" cy="0"/>
          <a:chOff x="0" y="0"/>
          <a:chExt cx="0" cy="0"/>
        </a:xfrm>
      </p:grpSpPr>
      <p:sp>
        <p:nvSpPr>
          <p:cNvPr id="531" name="Google Shape;531;gff421cc0a8_0_7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2" name="Google Shape;532;gff421cc0a8_0_7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6" name="Shape 536"/>
        <p:cNvGrpSpPr/>
        <p:nvPr/>
      </p:nvGrpSpPr>
      <p:grpSpPr>
        <a:xfrm>
          <a:off x="0" y="0"/>
          <a:ext cx="0" cy="0"/>
          <a:chOff x="0" y="0"/>
          <a:chExt cx="0" cy="0"/>
        </a:xfrm>
      </p:grpSpPr>
      <p:sp>
        <p:nvSpPr>
          <p:cNvPr id="537" name="Google Shape;537;gff421cc0a8_0_7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8" name="Google Shape;538;gff421cc0a8_0_7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uk-UA" sz="1050">
                <a:solidFill>
                  <a:schemeClr val="dk1"/>
                </a:solidFill>
                <a:highlight>
                  <a:srgbClr val="FFFFFF"/>
                </a:highlight>
              </a:rPr>
              <a:t>A major disadvantage of having HQL and SQL scattered across data access objects is that it makes the code unreadable. Hence, it might make sense to group all HQL and SQL in one place and use only their reference in the actual data access code. Fortunately, Hibernate allows us to do this with named queries.</a:t>
            </a:r>
            <a:endParaRPr sz="800"/>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2" name="Shape 542"/>
        <p:cNvGrpSpPr/>
        <p:nvPr/>
      </p:nvGrpSpPr>
      <p:grpSpPr>
        <a:xfrm>
          <a:off x="0" y="0"/>
          <a:ext cx="0" cy="0"/>
          <a:chOff x="0" y="0"/>
          <a:chExt cx="0" cy="0"/>
        </a:xfrm>
      </p:grpSpPr>
      <p:sp>
        <p:nvSpPr>
          <p:cNvPr id="543" name="Google Shape;543;gff421cc0a8_0_7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4" name="Google Shape;544;gff421cc0a8_0_7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0" name="Shape 550"/>
        <p:cNvGrpSpPr/>
        <p:nvPr/>
      </p:nvGrpSpPr>
      <p:grpSpPr>
        <a:xfrm>
          <a:off x="0" y="0"/>
          <a:ext cx="0" cy="0"/>
          <a:chOff x="0" y="0"/>
          <a:chExt cx="0" cy="0"/>
        </a:xfrm>
      </p:grpSpPr>
      <p:sp>
        <p:nvSpPr>
          <p:cNvPr id="551" name="Google Shape;551;gff421cc0a8_0_7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2" name="Google Shape;552;gff421cc0a8_0_7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0" name="Shape 560"/>
        <p:cNvGrpSpPr/>
        <p:nvPr/>
      </p:nvGrpSpPr>
      <p:grpSpPr>
        <a:xfrm>
          <a:off x="0" y="0"/>
          <a:ext cx="0" cy="0"/>
          <a:chOff x="0" y="0"/>
          <a:chExt cx="0" cy="0"/>
        </a:xfrm>
      </p:grpSpPr>
      <p:sp>
        <p:nvSpPr>
          <p:cNvPr id="561" name="Google Shape;561;gff421cc0a8_0_7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2" name="Google Shape;562;gff421cc0a8_0_7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6" name="Shape 566"/>
        <p:cNvGrpSpPr/>
        <p:nvPr/>
      </p:nvGrpSpPr>
      <p:grpSpPr>
        <a:xfrm>
          <a:off x="0" y="0"/>
          <a:ext cx="0" cy="0"/>
          <a:chOff x="0" y="0"/>
          <a:chExt cx="0" cy="0"/>
        </a:xfrm>
      </p:grpSpPr>
      <p:sp>
        <p:nvSpPr>
          <p:cNvPr id="567" name="Google Shape;567;gff421cc0a8_0_7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8" name="Google Shape;568;gff421cc0a8_0_7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ff421cc0a8_0_48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ff421cc0a8_0_482: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gff421cc0a8_0_482:notes"/>
          <p:cNvSpPr txBox="1"/>
          <p:nvPr>
            <p:ph idx="12" type="sldNum"/>
          </p:nvPr>
        </p:nvSpPr>
        <p:spPr>
          <a:xfrm>
            <a:off x="3884613" y="8685213"/>
            <a:ext cx="2971800" cy="458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200"/>
              <a:buFont typeface="Arial"/>
              <a:buNone/>
            </a:pPr>
            <a:fld id="{00000000-1234-1234-1234-123412341234}" type="slidenum">
              <a:rPr lang="uk-UA"/>
              <a:t>‹#›</a:t>
            </a:fld>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2" name="Shape 572"/>
        <p:cNvGrpSpPr/>
        <p:nvPr/>
      </p:nvGrpSpPr>
      <p:grpSpPr>
        <a:xfrm>
          <a:off x="0" y="0"/>
          <a:ext cx="0" cy="0"/>
          <a:chOff x="0" y="0"/>
          <a:chExt cx="0" cy="0"/>
        </a:xfrm>
      </p:grpSpPr>
      <p:sp>
        <p:nvSpPr>
          <p:cNvPr id="573" name="Google Shape;573;gff421cc0a8_0_7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4" name="Google Shape;574;gff421cc0a8_0_7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8" name="Shape 578"/>
        <p:cNvGrpSpPr/>
        <p:nvPr/>
      </p:nvGrpSpPr>
      <p:grpSpPr>
        <a:xfrm>
          <a:off x="0" y="0"/>
          <a:ext cx="0" cy="0"/>
          <a:chOff x="0" y="0"/>
          <a:chExt cx="0" cy="0"/>
        </a:xfrm>
      </p:grpSpPr>
      <p:sp>
        <p:nvSpPr>
          <p:cNvPr id="579" name="Google Shape;579;g17d8753a107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0" name="Google Shape;580;g17d8753a107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4" name="Shape 584"/>
        <p:cNvGrpSpPr/>
        <p:nvPr/>
      </p:nvGrpSpPr>
      <p:grpSpPr>
        <a:xfrm>
          <a:off x="0" y="0"/>
          <a:ext cx="0" cy="0"/>
          <a:chOff x="0" y="0"/>
          <a:chExt cx="0" cy="0"/>
        </a:xfrm>
      </p:grpSpPr>
      <p:sp>
        <p:nvSpPr>
          <p:cNvPr id="585" name="Google Shape;585;g17d8753a107_1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6" name="Google Shape;586;g17d8753a107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0" name="Shape 590"/>
        <p:cNvGrpSpPr/>
        <p:nvPr/>
      </p:nvGrpSpPr>
      <p:grpSpPr>
        <a:xfrm>
          <a:off x="0" y="0"/>
          <a:ext cx="0" cy="0"/>
          <a:chOff x="0" y="0"/>
          <a:chExt cx="0" cy="0"/>
        </a:xfrm>
      </p:grpSpPr>
      <p:sp>
        <p:nvSpPr>
          <p:cNvPr id="591" name="Google Shape;591;gff421cc0a8_0_769: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gff421cc0a8_0_76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6" name="Shape 596"/>
        <p:cNvGrpSpPr/>
        <p:nvPr/>
      </p:nvGrpSpPr>
      <p:grpSpPr>
        <a:xfrm>
          <a:off x="0" y="0"/>
          <a:ext cx="0" cy="0"/>
          <a:chOff x="0" y="0"/>
          <a:chExt cx="0" cy="0"/>
        </a:xfrm>
      </p:grpSpPr>
      <p:sp>
        <p:nvSpPr>
          <p:cNvPr id="597" name="Google Shape;597;gff421cc0a8_0_775: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228600" lvl="0" marL="457200" marR="0" rtl="0" algn="l">
              <a:lnSpc>
                <a:spcPct val="100000"/>
              </a:lnSpc>
              <a:spcBef>
                <a:spcPts val="0"/>
              </a:spcBef>
              <a:spcAft>
                <a:spcPts val="0"/>
              </a:spcAft>
              <a:buSzPts val="1400"/>
              <a:buNone/>
            </a:pPr>
            <a:r>
              <a:t/>
            </a:r>
            <a:endParaRPr/>
          </a:p>
        </p:txBody>
      </p:sp>
      <p:sp>
        <p:nvSpPr>
          <p:cNvPr id="598" name="Google Shape;598;gff421cc0a8_0_77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ff421cc0a8_0_4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gff421cc0a8_0_489:notes"/>
          <p:cNvSpPr/>
          <p:nvPr>
            <p:ph idx="2" type="sldImg"/>
          </p:nvPr>
        </p:nvSpPr>
        <p:spPr>
          <a:xfrm>
            <a:off x="1143225" y="685800"/>
            <a:ext cx="4572300" cy="34287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ff421cc0a8_0_4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ff421cc0a8_0_4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17d72c7d612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17d72c7d612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jpg"/><Relationship Id="rId3" Type="http://schemas.openxmlformats.org/officeDocument/2006/relationships/image" Target="../media/image1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noFill/>
      </p:bgPr>
    </p:bg>
    <p:spTree>
      <p:nvGrpSpPr>
        <p:cNvPr id="37" name="Shape 37"/>
        <p:cNvGrpSpPr/>
        <p:nvPr/>
      </p:nvGrpSpPr>
      <p:grpSpPr>
        <a:xfrm>
          <a:off x="0" y="0"/>
          <a:ext cx="0" cy="0"/>
          <a:chOff x="0" y="0"/>
          <a:chExt cx="0" cy="0"/>
        </a:xfrm>
      </p:grpSpPr>
      <p:sp>
        <p:nvSpPr>
          <p:cNvPr id="38" name="Google Shape;38;p2"/>
          <p:cNvSpPr/>
          <p:nvPr/>
        </p:nvSpPr>
        <p:spPr>
          <a:xfrm>
            <a:off x="0" y="1179625"/>
            <a:ext cx="9144000" cy="30957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txBox="1"/>
          <p:nvPr>
            <p:ph type="title"/>
          </p:nvPr>
        </p:nvSpPr>
        <p:spPr>
          <a:xfrm>
            <a:off x="0" y="2100397"/>
            <a:ext cx="9144000" cy="699600"/>
          </a:xfrm>
          <a:prstGeom prst="rect">
            <a:avLst/>
          </a:prstGeom>
        </p:spPr>
        <p:txBody>
          <a:bodyPr anchorCtr="0" anchor="t" bIns="91425" lIns="91425" spcFirstLastPara="1" rIns="91425" wrap="square" tIns="91425">
            <a:noAutofit/>
          </a:bodyPr>
          <a:lstStyle>
            <a:lvl1pPr lvl="0" algn="ctr">
              <a:spcBef>
                <a:spcPts val="0"/>
              </a:spcBef>
              <a:spcAft>
                <a:spcPts val="0"/>
              </a:spcAft>
              <a:buClr>
                <a:srgbClr val="FEC14F"/>
              </a:buClr>
              <a:buSzPts val="4000"/>
              <a:buFont typeface="Avenir"/>
              <a:buNone/>
              <a:defRPr sz="4000">
                <a:solidFill>
                  <a:srgbClr val="FEC14F"/>
                </a:solidFill>
                <a:latin typeface="Avenir"/>
                <a:ea typeface="Avenir"/>
                <a:cs typeface="Avenir"/>
                <a:sym typeface="Avenir"/>
              </a:defRPr>
            </a:lvl1pPr>
            <a:lvl2pPr lvl="1" algn="ctr">
              <a:spcBef>
                <a:spcPts val="0"/>
              </a:spcBef>
              <a:spcAft>
                <a:spcPts val="0"/>
              </a:spcAft>
              <a:buClr>
                <a:srgbClr val="FEC14F"/>
              </a:buClr>
              <a:buSzPts val="3600"/>
              <a:buNone/>
              <a:defRPr sz="3600">
                <a:solidFill>
                  <a:srgbClr val="FEC14F"/>
                </a:solidFill>
              </a:defRPr>
            </a:lvl2pPr>
            <a:lvl3pPr lvl="2" algn="ctr">
              <a:spcBef>
                <a:spcPts val="0"/>
              </a:spcBef>
              <a:spcAft>
                <a:spcPts val="0"/>
              </a:spcAft>
              <a:buClr>
                <a:srgbClr val="FEC14F"/>
              </a:buClr>
              <a:buSzPts val="3600"/>
              <a:buNone/>
              <a:defRPr sz="3600">
                <a:solidFill>
                  <a:srgbClr val="FEC14F"/>
                </a:solidFill>
              </a:defRPr>
            </a:lvl3pPr>
            <a:lvl4pPr lvl="3" algn="ctr">
              <a:spcBef>
                <a:spcPts val="0"/>
              </a:spcBef>
              <a:spcAft>
                <a:spcPts val="0"/>
              </a:spcAft>
              <a:buClr>
                <a:srgbClr val="FEC14F"/>
              </a:buClr>
              <a:buSzPts val="3600"/>
              <a:buNone/>
              <a:defRPr sz="3600">
                <a:solidFill>
                  <a:srgbClr val="FEC14F"/>
                </a:solidFill>
              </a:defRPr>
            </a:lvl4pPr>
            <a:lvl5pPr lvl="4" algn="ctr">
              <a:spcBef>
                <a:spcPts val="0"/>
              </a:spcBef>
              <a:spcAft>
                <a:spcPts val="0"/>
              </a:spcAft>
              <a:buClr>
                <a:srgbClr val="FEC14F"/>
              </a:buClr>
              <a:buSzPts val="3600"/>
              <a:buNone/>
              <a:defRPr sz="3600">
                <a:solidFill>
                  <a:srgbClr val="FEC14F"/>
                </a:solidFill>
              </a:defRPr>
            </a:lvl5pPr>
            <a:lvl6pPr lvl="5" algn="ctr">
              <a:spcBef>
                <a:spcPts val="0"/>
              </a:spcBef>
              <a:spcAft>
                <a:spcPts val="0"/>
              </a:spcAft>
              <a:buClr>
                <a:srgbClr val="FEC14F"/>
              </a:buClr>
              <a:buSzPts val="3600"/>
              <a:buNone/>
              <a:defRPr sz="3600">
                <a:solidFill>
                  <a:srgbClr val="FEC14F"/>
                </a:solidFill>
              </a:defRPr>
            </a:lvl6pPr>
            <a:lvl7pPr lvl="6" algn="ctr">
              <a:spcBef>
                <a:spcPts val="0"/>
              </a:spcBef>
              <a:spcAft>
                <a:spcPts val="0"/>
              </a:spcAft>
              <a:buClr>
                <a:srgbClr val="FEC14F"/>
              </a:buClr>
              <a:buSzPts val="3600"/>
              <a:buNone/>
              <a:defRPr sz="3600">
                <a:solidFill>
                  <a:srgbClr val="FEC14F"/>
                </a:solidFill>
              </a:defRPr>
            </a:lvl7pPr>
            <a:lvl8pPr lvl="7" algn="ctr">
              <a:spcBef>
                <a:spcPts val="0"/>
              </a:spcBef>
              <a:spcAft>
                <a:spcPts val="0"/>
              </a:spcAft>
              <a:buClr>
                <a:srgbClr val="FEC14F"/>
              </a:buClr>
              <a:buSzPts val="3600"/>
              <a:buNone/>
              <a:defRPr sz="3600">
                <a:solidFill>
                  <a:srgbClr val="FEC14F"/>
                </a:solidFill>
              </a:defRPr>
            </a:lvl8pPr>
            <a:lvl9pPr lvl="8" algn="ctr">
              <a:spcBef>
                <a:spcPts val="0"/>
              </a:spcBef>
              <a:spcAft>
                <a:spcPts val="0"/>
              </a:spcAft>
              <a:buClr>
                <a:srgbClr val="FEC14F"/>
              </a:buClr>
              <a:buSzPts val="3600"/>
              <a:buNone/>
              <a:defRPr sz="3600">
                <a:solidFill>
                  <a:srgbClr val="FEC14F"/>
                </a:solidFill>
              </a:defRPr>
            </a:lvl9pPr>
          </a:lstStyle>
          <a:p/>
        </p:txBody>
      </p:sp>
      <p:sp>
        <p:nvSpPr>
          <p:cNvPr id="40" name="Google Shape;40;p2"/>
          <p:cNvSpPr/>
          <p:nvPr/>
        </p:nvSpPr>
        <p:spPr>
          <a:xfrm rot="10800000">
            <a:off x="2671975" y="3196945"/>
            <a:ext cx="3646848" cy="11838"/>
          </a:xfrm>
          <a:custGeom>
            <a:rect b="b" l="l" r="r" t="t"/>
            <a:pathLst>
              <a:path extrusionOk="0" h="389" w="119834">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rgbClr val="9FC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eatures">
  <p:cSld name="CUSTOM_3">
    <p:spTree>
      <p:nvGrpSpPr>
        <p:cNvPr id="81" name="Shape 81"/>
        <p:cNvGrpSpPr/>
        <p:nvPr/>
      </p:nvGrpSpPr>
      <p:grpSpPr>
        <a:xfrm>
          <a:off x="0" y="0"/>
          <a:ext cx="0" cy="0"/>
          <a:chOff x="0" y="0"/>
          <a:chExt cx="0" cy="0"/>
        </a:xfrm>
      </p:grpSpPr>
      <p:sp>
        <p:nvSpPr>
          <p:cNvPr id="82" name="Google Shape;82;p11"/>
          <p:cNvSpPr txBox="1"/>
          <p:nvPr>
            <p:ph type="title"/>
          </p:nvPr>
        </p:nvSpPr>
        <p:spPr>
          <a:xfrm>
            <a:off x="361169" y="532769"/>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3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3" name="Google Shape;83;p11"/>
          <p:cNvSpPr/>
          <p:nvPr/>
        </p:nvSpPr>
        <p:spPr>
          <a:xfrm>
            <a:off x="485575" y="1477825"/>
            <a:ext cx="2393100" cy="28326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1"/>
          <p:cNvSpPr/>
          <p:nvPr/>
        </p:nvSpPr>
        <p:spPr>
          <a:xfrm>
            <a:off x="3094175" y="1477825"/>
            <a:ext cx="5541900" cy="28326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1"/>
          <p:cNvSpPr/>
          <p:nvPr>
            <p:ph idx="2" type="pic"/>
          </p:nvPr>
        </p:nvSpPr>
        <p:spPr>
          <a:xfrm>
            <a:off x="862050" y="1816475"/>
            <a:ext cx="1693500" cy="2139900"/>
          </a:xfrm>
          <a:prstGeom prst="roundRect">
            <a:avLst>
              <a:gd fmla="val 16667" name="adj"/>
            </a:avLst>
          </a:prstGeom>
          <a:noFill/>
          <a:ln>
            <a:noFill/>
          </a:ln>
        </p:spPr>
      </p:sp>
      <p:sp>
        <p:nvSpPr>
          <p:cNvPr id="86" name="Google Shape;86;p11"/>
          <p:cNvSpPr txBox="1"/>
          <p:nvPr>
            <p:ph idx="1" type="body"/>
          </p:nvPr>
        </p:nvSpPr>
        <p:spPr>
          <a:xfrm>
            <a:off x="3402050" y="1816475"/>
            <a:ext cx="4972200" cy="2262900"/>
          </a:xfrm>
          <a:prstGeom prst="rect">
            <a:avLst/>
          </a:prstGeom>
        </p:spPr>
        <p:txBody>
          <a:bodyPr anchorCtr="0" anchor="t" bIns="91425" lIns="91425" spcFirstLastPara="1" rIns="91425" wrap="square" tIns="91425">
            <a:normAutofit/>
          </a:bodyPr>
          <a:lstStyle>
            <a:lvl1pPr indent="-330200" lvl="0" marL="457200">
              <a:spcBef>
                <a:spcPts val="0"/>
              </a:spcBef>
              <a:spcAft>
                <a:spcPts val="0"/>
              </a:spcAft>
              <a:buClr>
                <a:schemeClr val="lt1"/>
              </a:buClr>
              <a:buSzPts val="16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87" name="Google Shape;87;p11"/>
          <p:cNvSpPr/>
          <p:nvPr/>
        </p:nvSpPr>
        <p:spPr>
          <a:xfrm>
            <a:off x="0" y="0"/>
            <a:ext cx="215100" cy="5143500"/>
          </a:xfrm>
          <a:prstGeom prst="rect">
            <a:avLst/>
          </a:prstGeom>
          <a:gradFill>
            <a:gsLst>
              <a:gs pos="0">
                <a:srgbClr val="03A3FF"/>
              </a:gs>
              <a:gs pos="100000">
                <a:schemeClr val="dk1"/>
              </a:gs>
            </a:gsLst>
            <a:path path="circle">
              <a:fillToRect b="50%" l="50%" r="50%" t="50%"/>
            </a:path>
            <a:tileRect/>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88" name="Shape 88"/>
        <p:cNvGrpSpPr/>
        <p:nvPr/>
      </p:nvGrpSpPr>
      <p:grpSpPr>
        <a:xfrm>
          <a:off x="0" y="0"/>
          <a:ext cx="0" cy="0"/>
          <a:chOff x="0" y="0"/>
          <a:chExt cx="0" cy="0"/>
        </a:xfrm>
      </p:grpSpPr>
      <p:sp>
        <p:nvSpPr>
          <p:cNvPr id="89" name="Google Shape;89;p12"/>
          <p:cNvSpPr txBox="1"/>
          <p:nvPr>
            <p:ph type="title"/>
          </p:nvPr>
        </p:nvSpPr>
        <p:spPr>
          <a:xfrm>
            <a:off x="490250" y="450150"/>
            <a:ext cx="7923000" cy="4090800"/>
          </a:xfrm>
          <a:prstGeom prst="rect">
            <a:avLst/>
          </a:prstGeom>
        </p:spPr>
        <p:txBody>
          <a:bodyPr anchorCtr="0" anchor="ctr" bIns="91425" lIns="91425" spcFirstLastPara="1" rIns="91425" wrap="square" tIns="91425">
            <a:spAutoFit/>
          </a:bodyPr>
          <a:lstStyle>
            <a:lvl1pPr lvl="0">
              <a:spcBef>
                <a:spcPts val="0"/>
              </a:spcBef>
              <a:spcAft>
                <a:spcPts val="0"/>
              </a:spcAft>
              <a:buClr>
                <a:srgbClr val="0079C0"/>
              </a:buClr>
              <a:buSzPts val="4700"/>
              <a:buChar char="●"/>
              <a:defRPr sz="4700">
                <a:solidFill>
                  <a:srgbClr val="0079C0"/>
                </a:solidFill>
              </a:defRPr>
            </a:lvl1pPr>
            <a:lvl2pPr lvl="1">
              <a:spcBef>
                <a:spcPts val="0"/>
              </a:spcBef>
              <a:spcAft>
                <a:spcPts val="0"/>
              </a:spcAft>
              <a:buSzPts val="4800"/>
              <a:buChar char="○"/>
              <a:defRPr sz="4800"/>
            </a:lvl2pPr>
            <a:lvl3pPr lvl="2">
              <a:spcBef>
                <a:spcPts val="0"/>
              </a:spcBef>
              <a:spcAft>
                <a:spcPts val="0"/>
              </a:spcAft>
              <a:buSzPts val="4800"/>
              <a:buChar char="■"/>
              <a:defRPr sz="4800"/>
            </a:lvl3pPr>
            <a:lvl4pPr lvl="3">
              <a:spcBef>
                <a:spcPts val="0"/>
              </a:spcBef>
              <a:spcAft>
                <a:spcPts val="0"/>
              </a:spcAft>
              <a:buSzPts val="4800"/>
              <a:buChar char="●"/>
              <a:defRPr sz="4800"/>
            </a:lvl4pPr>
            <a:lvl5pPr lvl="4">
              <a:spcBef>
                <a:spcPts val="0"/>
              </a:spcBef>
              <a:spcAft>
                <a:spcPts val="0"/>
              </a:spcAft>
              <a:buSzPts val="4800"/>
              <a:buChar char="○"/>
              <a:defRPr sz="4800"/>
            </a:lvl5pPr>
            <a:lvl6pPr lvl="5">
              <a:spcBef>
                <a:spcPts val="0"/>
              </a:spcBef>
              <a:spcAft>
                <a:spcPts val="0"/>
              </a:spcAft>
              <a:buSzPts val="4800"/>
              <a:buChar char="■"/>
              <a:defRPr sz="4800"/>
            </a:lvl6pPr>
            <a:lvl7pPr lvl="6">
              <a:spcBef>
                <a:spcPts val="0"/>
              </a:spcBef>
              <a:spcAft>
                <a:spcPts val="0"/>
              </a:spcAft>
              <a:buSzPts val="4800"/>
              <a:buChar char="●"/>
              <a:defRPr sz="4800"/>
            </a:lvl7pPr>
            <a:lvl8pPr lvl="7">
              <a:spcBef>
                <a:spcPts val="0"/>
              </a:spcBef>
              <a:spcAft>
                <a:spcPts val="0"/>
              </a:spcAft>
              <a:buSzPts val="4800"/>
              <a:buChar char="○"/>
              <a:defRPr sz="4800"/>
            </a:lvl8pPr>
            <a:lvl9pPr lvl="8">
              <a:spcBef>
                <a:spcPts val="0"/>
              </a:spcBef>
              <a:spcAft>
                <a:spcPts val="0"/>
              </a:spcAft>
              <a:buSzPts val="4800"/>
              <a:buChar char="■"/>
              <a:defRPr sz="4800"/>
            </a:lvl9pPr>
          </a:lstStyle>
          <a:p/>
        </p:txBody>
      </p:sp>
      <p:sp>
        <p:nvSpPr>
          <p:cNvPr id="90" name="Google Shape;90;p12"/>
          <p:cNvSpPr/>
          <p:nvPr/>
        </p:nvSpPr>
        <p:spPr>
          <a:xfrm>
            <a:off x="0" y="0"/>
            <a:ext cx="215100" cy="5143500"/>
          </a:xfrm>
          <a:prstGeom prst="rect">
            <a:avLst/>
          </a:prstGeom>
          <a:gradFill>
            <a:gsLst>
              <a:gs pos="0">
                <a:srgbClr val="03A3FF"/>
              </a:gs>
              <a:gs pos="100000">
                <a:schemeClr val="dk1"/>
              </a:gs>
            </a:gsLst>
            <a:path path="circle">
              <a:fillToRect b="50%" l="50%" r="50%" t="50%"/>
            </a:path>
            <a:tileRect/>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1" name="Shape 91"/>
        <p:cNvGrpSpPr/>
        <p:nvPr/>
      </p:nvGrpSpPr>
      <p:grpSpPr>
        <a:xfrm>
          <a:off x="0" y="0"/>
          <a:ext cx="0" cy="0"/>
          <a:chOff x="0" y="0"/>
          <a:chExt cx="0" cy="0"/>
        </a:xfrm>
      </p:grpSpPr>
      <p:sp>
        <p:nvSpPr>
          <p:cNvPr id="92" name="Google Shape;92;p13"/>
          <p:cNvSpPr/>
          <p:nvPr/>
        </p:nvSpPr>
        <p:spPr>
          <a:xfrm>
            <a:off x="0" y="0"/>
            <a:ext cx="215100" cy="5143500"/>
          </a:xfrm>
          <a:prstGeom prst="rect">
            <a:avLst/>
          </a:prstGeom>
          <a:gradFill>
            <a:gsLst>
              <a:gs pos="0">
                <a:srgbClr val="03A3FF"/>
              </a:gs>
              <a:gs pos="100000">
                <a:schemeClr val="dk1"/>
              </a:gs>
            </a:gsLst>
            <a:path path="circle">
              <a:fillToRect b="50%" l="50%" r="50%" t="50%"/>
            </a:path>
            <a:tileRect/>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93" name="Shape 93"/>
        <p:cNvGrpSpPr/>
        <p:nvPr/>
      </p:nvGrpSpPr>
      <p:grpSpPr>
        <a:xfrm>
          <a:off x="0" y="0"/>
          <a:ext cx="0" cy="0"/>
          <a:chOff x="0" y="0"/>
          <a:chExt cx="0" cy="0"/>
        </a:xfrm>
      </p:grpSpPr>
      <p:sp>
        <p:nvSpPr>
          <p:cNvPr id="94" name="Google Shape;94;p14"/>
          <p:cNvSpPr txBox="1"/>
          <p:nvPr>
            <p:ph type="title"/>
          </p:nvPr>
        </p:nvSpPr>
        <p:spPr>
          <a:xfrm>
            <a:off x="365249" y="376238"/>
            <a:ext cx="7399200" cy="530400"/>
          </a:xfrm>
          <a:prstGeom prst="rect">
            <a:avLst/>
          </a:prstGeom>
          <a:noFill/>
          <a:ln>
            <a:noFill/>
          </a:ln>
        </p:spPr>
        <p:txBody>
          <a:bodyPr anchorCtr="0" anchor="ctr" bIns="68575" lIns="68575" spcFirstLastPara="1" rIns="68575" wrap="square" tIns="68575">
            <a:noAutofit/>
          </a:bodyPr>
          <a:lstStyle>
            <a:lvl1pPr lvl="0" marR="0" rtl="0" algn="ctr">
              <a:lnSpc>
                <a:spcPct val="100000"/>
              </a:lnSpc>
              <a:spcBef>
                <a:spcPts val="0"/>
              </a:spcBef>
              <a:spcAft>
                <a:spcPts val="0"/>
              </a:spcAft>
              <a:buClr>
                <a:schemeClr val="lt2"/>
              </a:buClr>
              <a:buSzPts val="1100"/>
              <a:buFont typeface="Century Gothic"/>
              <a:buNone/>
              <a:defRPr b="0" i="0" sz="2700" u="none" cap="none" strike="noStrike">
                <a:solidFill>
                  <a:schemeClr val="lt2"/>
                </a:solidFill>
                <a:latin typeface="Century Gothic"/>
                <a:ea typeface="Century Gothic"/>
                <a:cs typeface="Century Gothic"/>
                <a:sym typeface="Century Gothic"/>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chemeClr val="dk2"/>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chemeClr val="dk2"/>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chemeClr val="dk2"/>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chemeClr val="dk2"/>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chemeClr val="dk2"/>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chemeClr val="dk2"/>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chemeClr val="dk2"/>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chemeClr val="dk2"/>
                </a:solidFill>
                <a:latin typeface="Arial"/>
                <a:ea typeface="Arial"/>
                <a:cs typeface="Arial"/>
                <a:sym typeface="Arial"/>
              </a:defRPr>
            </a:lvl9pPr>
          </a:lstStyle>
          <a:p/>
        </p:txBody>
      </p:sp>
      <p:sp>
        <p:nvSpPr>
          <p:cNvPr id="95" name="Google Shape;95;p14"/>
          <p:cNvSpPr txBox="1"/>
          <p:nvPr>
            <p:ph idx="1" type="body"/>
          </p:nvPr>
        </p:nvSpPr>
        <p:spPr>
          <a:xfrm>
            <a:off x="926438" y="1380656"/>
            <a:ext cx="6571200" cy="3300600"/>
          </a:xfrm>
          <a:prstGeom prst="rect">
            <a:avLst/>
          </a:prstGeom>
          <a:noFill/>
          <a:ln>
            <a:noFill/>
          </a:ln>
        </p:spPr>
        <p:txBody>
          <a:bodyPr anchorCtr="0" anchor="t" bIns="68575" lIns="68575" spcFirstLastPara="1" rIns="68575" wrap="square" tIns="68575">
            <a:normAutofit/>
          </a:bodyPr>
          <a:lstStyle>
            <a:lvl1pPr indent="-323850" lvl="0" marL="457200" marR="0" rtl="0" algn="l">
              <a:lnSpc>
                <a:spcPct val="100000"/>
              </a:lnSpc>
              <a:spcBef>
                <a:spcPts val="800"/>
              </a:spcBef>
              <a:spcAft>
                <a:spcPts val="0"/>
              </a:spcAft>
              <a:buSzPts val="1500"/>
              <a:buFont typeface="Noto Sans Symbols"/>
              <a:buChar char="❑"/>
              <a:defRPr b="0" i="0" sz="1500" u="none" cap="none" strike="noStrike">
                <a:solidFill>
                  <a:srgbClr val="09507C"/>
                </a:solidFill>
                <a:latin typeface="Century Gothic"/>
                <a:ea typeface="Century Gothic"/>
                <a:cs typeface="Century Gothic"/>
                <a:sym typeface="Century Gothic"/>
              </a:defRPr>
            </a:lvl1pPr>
            <a:lvl2pPr indent="-317500" lvl="1" marL="914400" marR="0" rtl="0" algn="l">
              <a:lnSpc>
                <a:spcPct val="100000"/>
              </a:lnSpc>
              <a:spcBef>
                <a:spcPts val="800"/>
              </a:spcBef>
              <a:spcAft>
                <a:spcPts val="0"/>
              </a:spcAft>
              <a:buSzPts val="1400"/>
              <a:buFont typeface="Noto Sans Symbols"/>
              <a:buChar char="➢"/>
              <a:defRPr b="0" i="0" sz="1400" u="none" cap="none" strike="noStrike">
                <a:solidFill>
                  <a:srgbClr val="09507C"/>
                </a:solidFill>
                <a:latin typeface="Century Gothic"/>
                <a:ea typeface="Century Gothic"/>
                <a:cs typeface="Century Gothic"/>
                <a:sym typeface="Century Gothic"/>
              </a:defRPr>
            </a:lvl2pPr>
            <a:lvl3pPr indent="-304800" lvl="2" marL="1371600" marR="0" rtl="0" algn="l">
              <a:lnSpc>
                <a:spcPct val="100000"/>
              </a:lnSpc>
              <a:spcBef>
                <a:spcPts val="800"/>
              </a:spcBef>
              <a:spcAft>
                <a:spcPts val="0"/>
              </a:spcAft>
              <a:buSzPts val="1200"/>
              <a:buFont typeface="Noto Sans Symbols"/>
              <a:buChar char="▶"/>
              <a:defRPr b="0" i="0" sz="1200" u="none" cap="none" strike="noStrike">
                <a:solidFill>
                  <a:srgbClr val="09507C"/>
                </a:solidFill>
                <a:latin typeface="Century Gothic"/>
                <a:ea typeface="Century Gothic"/>
                <a:cs typeface="Century Gothic"/>
                <a:sym typeface="Century Gothic"/>
              </a:defRPr>
            </a:lvl3pPr>
            <a:lvl4pPr indent="-298450" lvl="3" marL="1828800" marR="0" rtl="0" algn="l">
              <a:lnSpc>
                <a:spcPct val="100000"/>
              </a:lnSpc>
              <a:spcBef>
                <a:spcPts val="800"/>
              </a:spcBef>
              <a:spcAft>
                <a:spcPts val="0"/>
              </a:spcAft>
              <a:buSzPts val="1100"/>
              <a:buFont typeface="Noto Sans Symbols"/>
              <a:buChar char="▶"/>
              <a:defRPr b="0" i="0" sz="1100" u="none" cap="none" strike="noStrike">
                <a:solidFill>
                  <a:srgbClr val="09507C"/>
                </a:solidFill>
                <a:latin typeface="Century Gothic"/>
                <a:ea typeface="Century Gothic"/>
                <a:cs typeface="Century Gothic"/>
                <a:sym typeface="Century Gothic"/>
              </a:defRPr>
            </a:lvl4pPr>
            <a:lvl5pPr indent="-285750" lvl="4" marL="2286000" marR="0" rtl="0" algn="l">
              <a:lnSpc>
                <a:spcPct val="100000"/>
              </a:lnSpc>
              <a:spcBef>
                <a:spcPts val="800"/>
              </a:spcBef>
              <a:spcAft>
                <a:spcPts val="0"/>
              </a:spcAft>
              <a:buSzPts val="900"/>
              <a:buFont typeface="Noto Sans Symbols"/>
              <a:buChar char="▶"/>
              <a:defRPr b="0" i="0" u="none" cap="none" strike="noStrike">
                <a:solidFill>
                  <a:srgbClr val="09507C"/>
                </a:solidFill>
                <a:latin typeface="Century Gothic"/>
                <a:ea typeface="Century Gothic"/>
                <a:cs typeface="Century Gothic"/>
                <a:sym typeface="Century Gothic"/>
              </a:defRPr>
            </a:lvl5pPr>
            <a:lvl6pPr indent="-273050" lvl="5" marL="2743200" marR="0" rtl="0" algn="l">
              <a:lnSpc>
                <a:spcPct val="100000"/>
              </a:lnSpc>
              <a:spcBef>
                <a:spcPts val="800"/>
              </a:spcBef>
              <a:spcAft>
                <a:spcPts val="0"/>
              </a:spcAft>
              <a:buSzPts val="700"/>
              <a:buFont typeface="Noto Sans Symbols"/>
              <a:buChar char="▶"/>
              <a:defRPr b="0" i="0" sz="900" u="none" cap="none" strike="noStrike">
                <a:solidFill>
                  <a:srgbClr val="09507C"/>
                </a:solidFill>
                <a:latin typeface="Century Gothic"/>
                <a:ea typeface="Century Gothic"/>
                <a:cs typeface="Century Gothic"/>
                <a:sym typeface="Century Gothic"/>
              </a:defRPr>
            </a:lvl6pPr>
            <a:lvl7pPr indent="-273050" lvl="6" marL="3200400" marR="0" rtl="0" algn="l">
              <a:lnSpc>
                <a:spcPct val="100000"/>
              </a:lnSpc>
              <a:spcBef>
                <a:spcPts val="800"/>
              </a:spcBef>
              <a:spcAft>
                <a:spcPts val="0"/>
              </a:spcAft>
              <a:buClr>
                <a:srgbClr val="09507C"/>
              </a:buClr>
              <a:buSzPts val="700"/>
              <a:buFont typeface="Noto Sans Symbols"/>
              <a:buChar char="▶"/>
              <a:defRPr b="0" i="0" sz="900" u="none" cap="none" strike="noStrike">
                <a:solidFill>
                  <a:srgbClr val="09507C"/>
                </a:solidFill>
                <a:latin typeface="Century Gothic"/>
                <a:ea typeface="Century Gothic"/>
                <a:cs typeface="Century Gothic"/>
                <a:sym typeface="Century Gothic"/>
              </a:defRPr>
            </a:lvl7pPr>
            <a:lvl8pPr indent="-273050" lvl="7" marL="3657600" marR="0" rtl="0" algn="l">
              <a:lnSpc>
                <a:spcPct val="100000"/>
              </a:lnSpc>
              <a:spcBef>
                <a:spcPts val="800"/>
              </a:spcBef>
              <a:spcAft>
                <a:spcPts val="0"/>
              </a:spcAft>
              <a:buClr>
                <a:srgbClr val="09507C"/>
              </a:buClr>
              <a:buSzPts val="700"/>
              <a:buFont typeface="Noto Sans Symbols"/>
              <a:buChar char="▶"/>
              <a:defRPr b="0" i="0" sz="900" u="none" cap="none" strike="noStrike">
                <a:solidFill>
                  <a:srgbClr val="09507C"/>
                </a:solidFill>
                <a:latin typeface="Century Gothic"/>
                <a:ea typeface="Century Gothic"/>
                <a:cs typeface="Century Gothic"/>
                <a:sym typeface="Century Gothic"/>
              </a:defRPr>
            </a:lvl8pPr>
            <a:lvl9pPr indent="-273050" lvl="8" marL="4114800" marR="0" rtl="0" algn="l">
              <a:lnSpc>
                <a:spcPct val="100000"/>
              </a:lnSpc>
              <a:spcBef>
                <a:spcPts val="800"/>
              </a:spcBef>
              <a:spcAft>
                <a:spcPts val="0"/>
              </a:spcAft>
              <a:buClr>
                <a:srgbClr val="09507C"/>
              </a:buClr>
              <a:buSzPts val="700"/>
              <a:buFont typeface="Noto Sans Symbols"/>
              <a:buChar char="▶"/>
              <a:defRPr b="0" i="0" sz="900" u="none" cap="none" strike="noStrike">
                <a:solidFill>
                  <a:srgbClr val="09507C"/>
                </a:solidFill>
                <a:latin typeface="Century Gothic"/>
                <a:ea typeface="Century Gothic"/>
                <a:cs typeface="Century Gothic"/>
                <a:sym typeface="Century Gothic"/>
              </a:defRPr>
            </a:lvl9pPr>
          </a:lstStyle>
          <a:p/>
        </p:txBody>
      </p:sp>
      <p:sp>
        <p:nvSpPr>
          <p:cNvPr id="96" name="Google Shape;96;p14"/>
          <p:cNvSpPr txBox="1"/>
          <p:nvPr>
            <p:ph idx="12" type="sldNum"/>
          </p:nvPr>
        </p:nvSpPr>
        <p:spPr>
          <a:xfrm>
            <a:off x="7764405" y="221797"/>
            <a:ext cx="628800" cy="575700"/>
          </a:xfrm>
          <a:prstGeom prst="rect">
            <a:avLst/>
          </a:prstGeom>
          <a:noFill/>
          <a:ln>
            <a:noFill/>
          </a:ln>
        </p:spPr>
        <p:txBody>
          <a:bodyPr anchorCtr="0" anchor="b" bIns="34275" lIns="68575" spcFirstLastPara="1" rIns="68575" wrap="square" tIns="34275">
            <a:noAutofit/>
          </a:bodyPr>
          <a:lstStyle>
            <a:lvl1pPr indent="0" lvl="0" marL="0" marR="0" rtl="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Century Gothic"/>
                <a:ea typeface="Century Gothic"/>
                <a:cs typeface="Century Gothic"/>
                <a:sym typeface="Century Gothic"/>
              </a:defRPr>
            </a:lvl1pPr>
            <a:lvl2pPr indent="0" lvl="1" marL="0" marR="0" rtl="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Century Gothic"/>
                <a:ea typeface="Century Gothic"/>
                <a:cs typeface="Century Gothic"/>
                <a:sym typeface="Century Gothic"/>
              </a:defRPr>
            </a:lvl2pPr>
            <a:lvl3pPr indent="0" lvl="2" marL="0" marR="0" rtl="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Century Gothic"/>
                <a:ea typeface="Century Gothic"/>
                <a:cs typeface="Century Gothic"/>
                <a:sym typeface="Century Gothic"/>
              </a:defRPr>
            </a:lvl3pPr>
            <a:lvl4pPr indent="0" lvl="3" marL="0" marR="0" rtl="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Century Gothic"/>
                <a:ea typeface="Century Gothic"/>
                <a:cs typeface="Century Gothic"/>
                <a:sym typeface="Century Gothic"/>
              </a:defRPr>
            </a:lvl4pPr>
            <a:lvl5pPr indent="0" lvl="4" marL="0" marR="0" rtl="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Century Gothic"/>
                <a:ea typeface="Century Gothic"/>
                <a:cs typeface="Century Gothic"/>
                <a:sym typeface="Century Gothic"/>
              </a:defRPr>
            </a:lvl5pPr>
            <a:lvl6pPr indent="0" lvl="5" marL="0" marR="0" rtl="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Century Gothic"/>
                <a:ea typeface="Century Gothic"/>
                <a:cs typeface="Century Gothic"/>
                <a:sym typeface="Century Gothic"/>
              </a:defRPr>
            </a:lvl6pPr>
            <a:lvl7pPr indent="0" lvl="6" marL="0" marR="0" rtl="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Century Gothic"/>
                <a:ea typeface="Century Gothic"/>
                <a:cs typeface="Century Gothic"/>
                <a:sym typeface="Century Gothic"/>
              </a:defRPr>
            </a:lvl7pPr>
            <a:lvl8pPr indent="0" lvl="7" marL="0" marR="0" rtl="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Century Gothic"/>
                <a:ea typeface="Century Gothic"/>
                <a:cs typeface="Century Gothic"/>
                <a:sym typeface="Century Gothic"/>
              </a:defRPr>
            </a:lvl8pPr>
            <a:lvl9pPr indent="0" lvl="8" marL="0" marR="0" rtl="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uk-UA"/>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estions Slide">
  <p:cSld name="CUSTOM_4">
    <p:spTree>
      <p:nvGrpSpPr>
        <p:cNvPr id="97" name="Shape 97"/>
        <p:cNvGrpSpPr/>
        <p:nvPr/>
      </p:nvGrpSpPr>
      <p:grpSpPr>
        <a:xfrm>
          <a:off x="0" y="0"/>
          <a:ext cx="0" cy="0"/>
          <a:chOff x="0" y="0"/>
          <a:chExt cx="0" cy="0"/>
        </a:xfrm>
      </p:grpSpPr>
      <p:sp>
        <p:nvSpPr>
          <p:cNvPr id="98" name="Google Shape;98;p15"/>
          <p:cNvSpPr txBox="1"/>
          <p:nvPr>
            <p:ph idx="12" type="sldNum"/>
          </p:nvPr>
        </p:nvSpPr>
        <p:spPr>
          <a:xfrm>
            <a:off x="7764405" y="221797"/>
            <a:ext cx="628800" cy="575700"/>
          </a:xfrm>
          <a:prstGeom prst="rect">
            <a:avLst/>
          </a:prstGeom>
          <a:noFill/>
          <a:ln>
            <a:noFill/>
          </a:ln>
        </p:spPr>
        <p:txBody>
          <a:bodyPr anchorCtr="0" anchor="b" bIns="34275" lIns="68575" spcFirstLastPara="1" rIns="68575" wrap="square" tIns="34275">
            <a:noAutofit/>
          </a:bodyPr>
          <a:lstStyle>
            <a:lvl1pPr indent="0" lvl="0" marL="0" marR="0" rtl="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Century Gothic"/>
                <a:ea typeface="Century Gothic"/>
                <a:cs typeface="Century Gothic"/>
                <a:sym typeface="Century Gothic"/>
              </a:defRPr>
            </a:lvl1pPr>
            <a:lvl2pPr indent="0" lvl="1" marL="0" marR="0" rtl="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Century Gothic"/>
                <a:ea typeface="Century Gothic"/>
                <a:cs typeface="Century Gothic"/>
                <a:sym typeface="Century Gothic"/>
              </a:defRPr>
            </a:lvl2pPr>
            <a:lvl3pPr indent="0" lvl="2" marL="0" marR="0" rtl="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Century Gothic"/>
                <a:ea typeface="Century Gothic"/>
                <a:cs typeface="Century Gothic"/>
                <a:sym typeface="Century Gothic"/>
              </a:defRPr>
            </a:lvl3pPr>
            <a:lvl4pPr indent="0" lvl="3" marL="0" marR="0" rtl="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Century Gothic"/>
                <a:ea typeface="Century Gothic"/>
                <a:cs typeface="Century Gothic"/>
                <a:sym typeface="Century Gothic"/>
              </a:defRPr>
            </a:lvl4pPr>
            <a:lvl5pPr indent="0" lvl="4" marL="0" marR="0" rtl="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Century Gothic"/>
                <a:ea typeface="Century Gothic"/>
                <a:cs typeface="Century Gothic"/>
                <a:sym typeface="Century Gothic"/>
              </a:defRPr>
            </a:lvl5pPr>
            <a:lvl6pPr indent="0" lvl="5" marL="0" marR="0" rtl="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Century Gothic"/>
                <a:ea typeface="Century Gothic"/>
                <a:cs typeface="Century Gothic"/>
                <a:sym typeface="Century Gothic"/>
              </a:defRPr>
            </a:lvl6pPr>
            <a:lvl7pPr indent="0" lvl="6" marL="0" marR="0" rtl="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Century Gothic"/>
                <a:ea typeface="Century Gothic"/>
                <a:cs typeface="Century Gothic"/>
                <a:sym typeface="Century Gothic"/>
              </a:defRPr>
            </a:lvl7pPr>
            <a:lvl8pPr indent="0" lvl="7" marL="0" marR="0" rtl="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Century Gothic"/>
                <a:ea typeface="Century Gothic"/>
                <a:cs typeface="Century Gothic"/>
                <a:sym typeface="Century Gothic"/>
              </a:defRPr>
            </a:lvl8pPr>
            <a:lvl9pPr indent="0" lvl="8" marL="0" marR="0" rtl="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uk-UA"/>
              <a:t>‹#›</a:t>
            </a:fld>
            <a:endParaRPr/>
          </a:p>
        </p:txBody>
      </p:sp>
      <p:sp>
        <p:nvSpPr>
          <p:cNvPr id="99" name="Google Shape;99;p15"/>
          <p:cNvSpPr txBox="1"/>
          <p:nvPr/>
        </p:nvSpPr>
        <p:spPr>
          <a:xfrm>
            <a:off x="365249" y="376238"/>
            <a:ext cx="7399200" cy="530400"/>
          </a:xfrm>
          <a:prstGeom prst="rect">
            <a:avLst/>
          </a:prstGeom>
          <a:noFill/>
          <a:ln>
            <a:noFill/>
          </a:ln>
        </p:spPr>
        <p:txBody>
          <a:bodyPr anchorCtr="0" anchor="ctr"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2700"/>
              <a:buFont typeface="Arial"/>
              <a:buNone/>
            </a:pPr>
            <a:r>
              <a:rPr b="0" i="0" lang="uk-UA" sz="2700" u="none" cap="none" strike="noStrike">
                <a:solidFill>
                  <a:schemeClr val="lt2"/>
                </a:solidFill>
                <a:latin typeface="Century Gothic"/>
                <a:ea typeface="Century Gothic"/>
                <a:cs typeface="Century Gothic"/>
                <a:sym typeface="Century Gothic"/>
              </a:rPr>
              <a:t>Questions?</a:t>
            </a:r>
            <a:endParaRPr b="0" i="0" sz="2700" u="none" cap="none" strike="noStrike">
              <a:solidFill>
                <a:schemeClr val="lt2"/>
              </a:solidFill>
              <a:latin typeface="Century Gothic"/>
              <a:ea typeface="Century Gothic"/>
              <a:cs typeface="Century Gothic"/>
              <a:sym typeface="Century Gothic"/>
            </a:endParaRPr>
          </a:p>
        </p:txBody>
      </p:sp>
      <p:pic>
        <p:nvPicPr>
          <p:cNvPr id="100" name="Google Shape;100;p15"/>
          <p:cNvPicPr preferRelativeResize="0"/>
          <p:nvPr/>
        </p:nvPicPr>
        <p:blipFill rotWithShape="1">
          <a:blip r:embed="rId2">
            <a:alphaModFix/>
          </a:blip>
          <a:srcRect b="0" l="0" r="0" t="0"/>
          <a:stretch/>
        </p:blipFill>
        <p:spPr>
          <a:xfrm>
            <a:off x="2768145" y="1671607"/>
            <a:ext cx="2652956" cy="2652956"/>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01" name="Shape 101"/>
        <p:cNvGrpSpPr/>
        <p:nvPr/>
      </p:nvGrpSpPr>
      <p:grpSpPr>
        <a:xfrm>
          <a:off x="0" y="0"/>
          <a:ext cx="0" cy="0"/>
          <a:chOff x="0" y="0"/>
          <a:chExt cx="0" cy="0"/>
        </a:xfrm>
      </p:grpSpPr>
      <p:sp>
        <p:nvSpPr>
          <p:cNvPr id="102" name="Google Shape;102;p16"/>
          <p:cNvSpPr txBox="1"/>
          <p:nvPr>
            <p:ph type="title"/>
          </p:nvPr>
        </p:nvSpPr>
        <p:spPr>
          <a:xfrm>
            <a:off x="365054" y="363413"/>
            <a:ext cx="6571200" cy="530400"/>
          </a:xfrm>
          <a:prstGeom prst="rect">
            <a:avLst/>
          </a:prstGeom>
          <a:noFill/>
          <a:ln>
            <a:noFill/>
          </a:ln>
        </p:spPr>
        <p:txBody>
          <a:bodyPr anchorCtr="0" anchor="ctr" bIns="68575" lIns="68575" spcFirstLastPara="1" rIns="68575" wrap="square" tIns="68575">
            <a:noAutofit/>
          </a:bodyPr>
          <a:lstStyle>
            <a:lvl1pPr lvl="0" marR="0" rtl="0" algn="l">
              <a:lnSpc>
                <a:spcPct val="100000"/>
              </a:lnSpc>
              <a:spcBef>
                <a:spcPts val="0"/>
              </a:spcBef>
              <a:spcAft>
                <a:spcPts val="0"/>
              </a:spcAft>
              <a:buClr>
                <a:schemeClr val="lt2"/>
              </a:buClr>
              <a:buSzPts val="1100"/>
              <a:buFont typeface="Century Gothic"/>
              <a:buNone/>
              <a:defRPr b="0" i="0" sz="2000" u="none" cap="none" strike="noStrike">
                <a:solidFill>
                  <a:schemeClr val="lt2"/>
                </a:solidFill>
                <a:latin typeface="Century Gothic"/>
                <a:ea typeface="Century Gothic"/>
                <a:cs typeface="Century Gothic"/>
                <a:sym typeface="Century Gothic"/>
              </a:defRPr>
            </a:lvl1pPr>
            <a:lvl2pPr lvl="1" marR="0" rtl="0" algn="l">
              <a:lnSpc>
                <a:spcPct val="100000"/>
              </a:lnSpc>
              <a:spcBef>
                <a:spcPts val="0"/>
              </a:spcBef>
              <a:spcAft>
                <a:spcPts val="0"/>
              </a:spcAft>
              <a:buSzPts val="1100"/>
              <a:buNone/>
              <a:defRPr b="0" i="0" sz="1000" u="none" cap="none" strike="noStrike">
                <a:solidFill>
                  <a:schemeClr val="dk2"/>
                </a:solidFill>
              </a:defRPr>
            </a:lvl2pPr>
            <a:lvl3pPr lvl="2" marR="0" rtl="0" algn="l">
              <a:lnSpc>
                <a:spcPct val="100000"/>
              </a:lnSpc>
              <a:spcBef>
                <a:spcPts val="0"/>
              </a:spcBef>
              <a:spcAft>
                <a:spcPts val="0"/>
              </a:spcAft>
              <a:buSzPts val="1100"/>
              <a:buNone/>
              <a:defRPr b="0" i="0" sz="1000" u="none" cap="none" strike="noStrike">
                <a:solidFill>
                  <a:schemeClr val="dk2"/>
                </a:solidFill>
              </a:defRPr>
            </a:lvl3pPr>
            <a:lvl4pPr lvl="3" marR="0" rtl="0" algn="l">
              <a:lnSpc>
                <a:spcPct val="100000"/>
              </a:lnSpc>
              <a:spcBef>
                <a:spcPts val="0"/>
              </a:spcBef>
              <a:spcAft>
                <a:spcPts val="0"/>
              </a:spcAft>
              <a:buSzPts val="1100"/>
              <a:buNone/>
              <a:defRPr b="0" i="0" sz="1000" u="none" cap="none" strike="noStrike">
                <a:solidFill>
                  <a:schemeClr val="dk2"/>
                </a:solidFill>
              </a:defRPr>
            </a:lvl4pPr>
            <a:lvl5pPr lvl="4" marR="0" rtl="0" algn="l">
              <a:lnSpc>
                <a:spcPct val="100000"/>
              </a:lnSpc>
              <a:spcBef>
                <a:spcPts val="0"/>
              </a:spcBef>
              <a:spcAft>
                <a:spcPts val="0"/>
              </a:spcAft>
              <a:buSzPts val="1100"/>
              <a:buNone/>
              <a:defRPr b="0" i="0" sz="1000" u="none" cap="none" strike="noStrike">
                <a:solidFill>
                  <a:schemeClr val="dk2"/>
                </a:solidFill>
              </a:defRPr>
            </a:lvl5pPr>
            <a:lvl6pPr lvl="5" marR="0" rtl="0" algn="l">
              <a:lnSpc>
                <a:spcPct val="100000"/>
              </a:lnSpc>
              <a:spcBef>
                <a:spcPts val="0"/>
              </a:spcBef>
              <a:spcAft>
                <a:spcPts val="0"/>
              </a:spcAft>
              <a:buSzPts val="1100"/>
              <a:buNone/>
              <a:defRPr b="0" i="0" sz="1000" u="none" cap="none" strike="noStrike">
                <a:solidFill>
                  <a:schemeClr val="dk2"/>
                </a:solidFill>
              </a:defRPr>
            </a:lvl6pPr>
            <a:lvl7pPr lvl="6" marR="0" rtl="0" algn="l">
              <a:lnSpc>
                <a:spcPct val="100000"/>
              </a:lnSpc>
              <a:spcBef>
                <a:spcPts val="0"/>
              </a:spcBef>
              <a:spcAft>
                <a:spcPts val="0"/>
              </a:spcAft>
              <a:buSzPts val="1100"/>
              <a:buNone/>
              <a:defRPr b="0" i="0" sz="1000" u="none" cap="none" strike="noStrike">
                <a:solidFill>
                  <a:schemeClr val="dk2"/>
                </a:solidFill>
              </a:defRPr>
            </a:lvl7pPr>
            <a:lvl8pPr lvl="7" marR="0" rtl="0" algn="l">
              <a:lnSpc>
                <a:spcPct val="100000"/>
              </a:lnSpc>
              <a:spcBef>
                <a:spcPts val="0"/>
              </a:spcBef>
              <a:spcAft>
                <a:spcPts val="0"/>
              </a:spcAft>
              <a:buSzPts val="1100"/>
              <a:buNone/>
              <a:defRPr b="0" i="0" sz="1000" u="none" cap="none" strike="noStrike">
                <a:solidFill>
                  <a:schemeClr val="dk2"/>
                </a:solidFill>
              </a:defRPr>
            </a:lvl8pPr>
            <a:lvl9pPr lvl="8" marR="0" rtl="0" algn="l">
              <a:lnSpc>
                <a:spcPct val="100000"/>
              </a:lnSpc>
              <a:spcBef>
                <a:spcPts val="0"/>
              </a:spcBef>
              <a:spcAft>
                <a:spcPts val="0"/>
              </a:spcAft>
              <a:buSzPts val="1100"/>
              <a:buNone/>
              <a:defRPr b="0" i="0" sz="1000" u="none" cap="none" strike="noStrike">
                <a:solidFill>
                  <a:schemeClr val="dk2"/>
                </a:solidFill>
              </a:defRPr>
            </a:lvl9pPr>
          </a:lstStyle>
          <a:p/>
        </p:txBody>
      </p:sp>
      <p:sp>
        <p:nvSpPr>
          <p:cNvPr id="103" name="Google Shape;103;p16"/>
          <p:cNvSpPr txBox="1"/>
          <p:nvPr>
            <p:ph idx="1" type="body"/>
          </p:nvPr>
        </p:nvSpPr>
        <p:spPr>
          <a:xfrm>
            <a:off x="866216" y="1952625"/>
            <a:ext cx="3618900" cy="2562300"/>
          </a:xfrm>
          <a:prstGeom prst="rect">
            <a:avLst/>
          </a:prstGeom>
          <a:noFill/>
          <a:ln>
            <a:noFill/>
          </a:ln>
        </p:spPr>
        <p:txBody>
          <a:bodyPr anchorCtr="0" anchor="t" bIns="68575" lIns="68575" spcFirstLastPara="1" rIns="68575" wrap="square" tIns="68575">
            <a:normAutofit/>
          </a:bodyPr>
          <a:lstStyle>
            <a:lvl1pPr indent="-298450" lvl="0" marL="457200" marR="0" rtl="0" algn="l">
              <a:lnSpc>
                <a:spcPct val="100000"/>
              </a:lnSpc>
              <a:spcBef>
                <a:spcPts val="600"/>
              </a:spcBef>
              <a:spcAft>
                <a:spcPts val="0"/>
              </a:spcAft>
              <a:buClr>
                <a:schemeClr val="accent1"/>
              </a:buClr>
              <a:buSzPts val="1100"/>
              <a:buFont typeface="Noto Sans Symbols"/>
              <a:buChar char="❑"/>
              <a:defRPr b="0" i="0" sz="1000" u="none" cap="none" strike="noStrike">
                <a:solidFill>
                  <a:srgbClr val="3F3F3F"/>
                </a:solidFill>
                <a:latin typeface="Century Gothic"/>
                <a:ea typeface="Century Gothic"/>
                <a:cs typeface="Century Gothic"/>
                <a:sym typeface="Century Gothic"/>
              </a:defRPr>
            </a:lvl1pPr>
            <a:lvl2pPr indent="-292100" lvl="1" marL="914400" marR="0" rtl="0" algn="l">
              <a:lnSpc>
                <a:spcPct val="100000"/>
              </a:lnSpc>
              <a:spcBef>
                <a:spcPts val="600"/>
              </a:spcBef>
              <a:spcAft>
                <a:spcPts val="0"/>
              </a:spcAft>
              <a:buClr>
                <a:schemeClr val="accent1"/>
              </a:buClr>
              <a:buSzPts val="1000"/>
              <a:buFont typeface="Noto Sans Symbols"/>
              <a:buChar char="➢"/>
              <a:defRPr b="0" i="0" sz="900" u="none" cap="none" strike="noStrike">
                <a:solidFill>
                  <a:srgbClr val="3F3F3F"/>
                </a:solidFill>
                <a:latin typeface="Century Gothic"/>
                <a:ea typeface="Century Gothic"/>
                <a:cs typeface="Century Gothic"/>
                <a:sym typeface="Century Gothic"/>
              </a:defRPr>
            </a:lvl2pPr>
            <a:lvl3pPr indent="-279400" lvl="2" marL="1371600" marR="0" rtl="0" algn="l">
              <a:lnSpc>
                <a:spcPct val="100000"/>
              </a:lnSpc>
              <a:spcBef>
                <a:spcPts val="600"/>
              </a:spcBef>
              <a:spcAft>
                <a:spcPts val="0"/>
              </a:spcAft>
              <a:buClr>
                <a:schemeClr val="accent1"/>
              </a:buClr>
              <a:buSzPts val="800"/>
              <a:buFont typeface="Noto Sans Symbols"/>
              <a:buChar char="▶"/>
              <a:defRPr b="0" i="0" sz="800" u="none" cap="none" strike="noStrike">
                <a:solidFill>
                  <a:srgbClr val="3F3F3F"/>
                </a:solidFill>
                <a:latin typeface="Century Gothic"/>
                <a:ea typeface="Century Gothic"/>
                <a:cs typeface="Century Gothic"/>
                <a:sym typeface="Century Gothic"/>
              </a:defRPr>
            </a:lvl3pPr>
            <a:lvl4pPr indent="-273050" lvl="3" marL="1828800" marR="0" rtl="0" algn="l">
              <a:lnSpc>
                <a:spcPct val="100000"/>
              </a:lnSpc>
              <a:spcBef>
                <a:spcPts val="600"/>
              </a:spcBef>
              <a:spcAft>
                <a:spcPts val="0"/>
              </a:spcAft>
              <a:buClr>
                <a:schemeClr val="accent1"/>
              </a:buClr>
              <a:buSzPts val="700"/>
              <a:buFont typeface="Noto Sans Symbols"/>
              <a:buChar char="▶"/>
              <a:defRPr b="0" i="0" sz="700" u="none" cap="none" strike="noStrike">
                <a:solidFill>
                  <a:srgbClr val="3F3F3F"/>
                </a:solidFill>
                <a:latin typeface="Century Gothic"/>
                <a:ea typeface="Century Gothic"/>
                <a:cs typeface="Century Gothic"/>
                <a:sym typeface="Century Gothic"/>
              </a:defRPr>
            </a:lvl4pPr>
            <a:lvl5pPr indent="-273050" lvl="4" marL="2286000" marR="0" rtl="0" algn="l">
              <a:lnSpc>
                <a:spcPct val="100000"/>
              </a:lnSpc>
              <a:spcBef>
                <a:spcPts val="600"/>
              </a:spcBef>
              <a:spcAft>
                <a:spcPts val="0"/>
              </a:spcAft>
              <a:buClr>
                <a:schemeClr val="accent1"/>
              </a:buClr>
              <a:buSzPts val="700"/>
              <a:buFont typeface="Noto Sans Symbols"/>
              <a:buChar char="▶"/>
              <a:defRPr b="0" i="0" sz="700" u="none" cap="none" strike="noStrike">
                <a:solidFill>
                  <a:srgbClr val="3F3F3F"/>
                </a:solidFill>
                <a:latin typeface="Century Gothic"/>
                <a:ea typeface="Century Gothic"/>
                <a:cs typeface="Century Gothic"/>
                <a:sym typeface="Century Gothic"/>
              </a:defRPr>
            </a:lvl5pPr>
            <a:lvl6pPr indent="-273050" lvl="5" marL="2743200" marR="0" rtl="0" algn="l">
              <a:lnSpc>
                <a:spcPct val="100000"/>
              </a:lnSpc>
              <a:spcBef>
                <a:spcPts val="600"/>
              </a:spcBef>
              <a:spcAft>
                <a:spcPts val="0"/>
              </a:spcAft>
              <a:buClr>
                <a:schemeClr val="accent1"/>
              </a:buClr>
              <a:buSzPts val="700"/>
              <a:buFont typeface="Noto Sans Symbols"/>
              <a:buChar char="▶"/>
              <a:defRPr b="0" i="0" sz="700" u="none" cap="none" strike="noStrike">
                <a:solidFill>
                  <a:srgbClr val="3F3F3F"/>
                </a:solidFill>
                <a:latin typeface="Century Gothic"/>
                <a:ea typeface="Century Gothic"/>
                <a:cs typeface="Century Gothic"/>
                <a:sym typeface="Century Gothic"/>
              </a:defRPr>
            </a:lvl6pPr>
            <a:lvl7pPr indent="-273050" lvl="6" marL="3200400" marR="0" rtl="0" algn="l">
              <a:lnSpc>
                <a:spcPct val="100000"/>
              </a:lnSpc>
              <a:spcBef>
                <a:spcPts val="600"/>
              </a:spcBef>
              <a:spcAft>
                <a:spcPts val="0"/>
              </a:spcAft>
              <a:buClr>
                <a:schemeClr val="accent1"/>
              </a:buClr>
              <a:buSzPts val="700"/>
              <a:buFont typeface="Noto Sans Symbols"/>
              <a:buChar char="▶"/>
              <a:defRPr b="0" i="0" sz="700" u="none" cap="none" strike="noStrike">
                <a:solidFill>
                  <a:srgbClr val="3F3F3F"/>
                </a:solidFill>
                <a:latin typeface="Century Gothic"/>
                <a:ea typeface="Century Gothic"/>
                <a:cs typeface="Century Gothic"/>
                <a:sym typeface="Century Gothic"/>
              </a:defRPr>
            </a:lvl7pPr>
            <a:lvl8pPr indent="-273050" lvl="7" marL="3657600" marR="0" rtl="0" algn="l">
              <a:lnSpc>
                <a:spcPct val="100000"/>
              </a:lnSpc>
              <a:spcBef>
                <a:spcPts val="600"/>
              </a:spcBef>
              <a:spcAft>
                <a:spcPts val="0"/>
              </a:spcAft>
              <a:buClr>
                <a:schemeClr val="accent1"/>
              </a:buClr>
              <a:buSzPts val="700"/>
              <a:buFont typeface="Noto Sans Symbols"/>
              <a:buChar char="▶"/>
              <a:defRPr b="0" i="0" sz="700" u="none" cap="none" strike="noStrike">
                <a:solidFill>
                  <a:srgbClr val="3F3F3F"/>
                </a:solidFill>
                <a:latin typeface="Century Gothic"/>
                <a:ea typeface="Century Gothic"/>
                <a:cs typeface="Century Gothic"/>
                <a:sym typeface="Century Gothic"/>
              </a:defRPr>
            </a:lvl8pPr>
            <a:lvl9pPr indent="-273050" lvl="8" marL="4114800" marR="0" rtl="0" algn="l">
              <a:lnSpc>
                <a:spcPct val="100000"/>
              </a:lnSpc>
              <a:spcBef>
                <a:spcPts val="600"/>
              </a:spcBef>
              <a:spcAft>
                <a:spcPts val="0"/>
              </a:spcAft>
              <a:buClr>
                <a:schemeClr val="accent1"/>
              </a:buClr>
              <a:buSzPts val="700"/>
              <a:buFont typeface="Noto Sans Symbols"/>
              <a:buChar char="▶"/>
              <a:defRPr b="0" i="0" sz="700" u="none" cap="none" strike="noStrike">
                <a:solidFill>
                  <a:srgbClr val="3F3F3F"/>
                </a:solidFill>
                <a:latin typeface="Century Gothic"/>
                <a:ea typeface="Century Gothic"/>
                <a:cs typeface="Century Gothic"/>
                <a:sym typeface="Century Gothic"/>
              </a:defRPr>
            </a:lvl9pPr>
          </a:lstStyle>
          <a:p/>
        </p:txBody>
      </p:sp>
      <p:sp>
        <p:nvSpPr>
          <p:cNvPr id="104" name="Google Shape;104;p16"/>
          <p:cNvSpPr txBox="1"/>
          <p:nvPr>
            <p:ph idx="2" type="body"/>
          </p:nvPr>
        </p:nvSpPr>
        <p:spPr>
          <a:xfrm>
            <a:off x="4656534" y="1952625"/>
            <a:ext cx="3618900" cy="2562300"/>
          </a:xfrm>
          <a:prstGeom prst="rect">
            <a:avLst/>
          </a:prstGeom>
          <a:noFill/>
          <a:ln>
            <a:noFill/>
          </a:ln>
        </p:spPr>
        <p:txBody>
          <a:bodyPr anchorCtr="0" anchor="t" bIns="68575" lIns="68575" spcFirstLastPara="1" rIns="68575" wrap="square" tIns="68575">
            <a:normAutofit/>
          </a:bodyPr>
          <a:lstStyle>
            <a:lvl1pPr indent="-298450" lvl="0" marL="457200" marR="0" rtl="0" algn="l">
              <a:lnSpc>
                <a:spcPct val="100000"/>
              </a:lnSpc>
              <a:spcBef>
                <a:spcPts val="600"/>
              </a:spcBef>
              <a:spcAft>
                <a:spcPts val="0"/>
              </a:spcAft>
              <a:buClr>
                <a:schemeClr val="accent1"/>
              </a:buClr>
              <a:buSzPts val="1100"/>
              <a:buFont typeface="Noto Sans Symbols"/>
              <a:buChar char="❑"/>
              <a:defRPr b="0" i="0" sz="1000" u="none" cap="none" strike="noStrike">
                <a:solidFill>
                  <a:srgbClr val="3F3F3F"/>
                </a:solidFill>
                <a:latin typeface="Century Gothic"/>
                <a:ea typeface="Century Gothic"/>
                <a:cs typeface="Century Gothic"/>
                <a:sym typeface="Century Gothic"/>
              </a:defRPr>
            </a:lvl1pPr>
            <a:lvl2pPr indent="-292100" lvl="1" marL="914400" marR="0" rtl="0" algn="l">
              <a:lnSpc>
                <a:spcPct val="100000"/>
              </a:lnSpc>
              <a:spcBef>
                <a:spcPts val="600"/>
              </a:spcBef>
              <a:spcAft>
                <a:spcPts val="0"/>
              </a:spcAft>
              <a:buClr>
                <a:schemeClr val="accent1"/>
              </a:buClr>
              <a:buSzPts val="1000"/>
              <a:buFont typeface="Noto Sans Symbols"/>
              <a:buChar char="➢"/>
              <a:defRPr b="0" i="0" sz="900" u="none" cap="none" strike="noStrike">
                <a:solidFill>
                  <a:srgbClr val="3F3F3F"/>
                </a:solidFill>
                <a:latin typeface="Century Gothic"/>
                <a:ea typeface="Century Gothic"/>
                <a:cs typeface="Century Gothic"/>
                <a:sym typeface="Century Gothic"/>
              </a:defRPr>
            </a:lvl2pPr>
            <a:lvl3pPr indent="-279400" lvl="2" marL="1371600" marR="0" rtl="0" algn="l">
              <a:lnSpc>
                <a:spcPct val="100000"/>
              </a:lnSpc>
              <a:spcBef>
                <a:spcPts val="600"/>
              </a:spcBef>
              <a:spcAft>
                <a:spcPts val="0"/>
              </a:spcAft>
              <a:buClr>
                <a:schemeClr val="accent1"/>
              </a:buClr>
              <a:buSzPts val="800"/>
              <a:buFont typeface="Noto Sans Symbols"/>
              <a:buChar char="▶"/>
              <a:defRPr b="0" i="0" sz="800" u="none" cap="none" strike="noStrike">
                <a:solidFill>
                  <a:srgbClr val="3F3F3F"/>
                </a:solidFill>
                <a:latin typeface="Century Gothic"/>
                <a:ea typeface="Century Gothic"/>
                <a:cs typeface="Century Gothic"/>
                <a:sym typeface="Century Gothic"/>
              </a:defRPr>
            </a:lvl3pPr>
            <a:lvl4pPr indent="-273050" lvl="3" marL="1828800" marR="0" rtl="0" algn="l">
              <a:lnSpc>
                <a:spcPct val="100000"/>
              </a:lnSpc>
              <a:spcBef>
                <a:spcPts val="600"/>
              </a:spcBef>
              <a:spcAft>
                <a:spcPts val="0"/>
              </a:spcAft>
              <a:buClr>
                <a:schemeClr val="accent1"/>
              </a:buClr>
              <a:buSzPts val="700"/>
              <a:buFont typeface="Noto Sans Symbols"/>
              <a:buChar char="▶"/>
              <a:defRPr b="0" i="0" sz="700" u="none" cap="none" strike="noStrike">
                <a:solidFill>
                  <a:srgbClr val="3F3F3F"/>
                </a:solidFill>
                <a:latin typeface="Century Gothic"/>
                <a:ea typeface="Century Gothic"/>
                <a:cs typeface="Century Gothic"/>
                <a:sym typeface="Century Gothic"/>
              </a:defRPr>
            </a:lvl4pPr>
            <a:lvl5pPr indent="-273050" lvl="4" marL="2286000" marR="0" rtl="0" algn="l">
              <a:lnSpc>
                <a:spcPct val="100000"/>
              </a:lnSpc>
              <a:spcBef>
                <a:spcPts val="600"/>
              </a:spcBef>
              <a:spcAft>
                <a:spcPts val="0"/>
              </a:spcAft>
              <a:buClr>
                <a:schemeClr val="accent1"/>
              </a:buClr>
              <a:buSzPts val="700"/>
              <a:buFont typeface="Noto Sans Symbols"/>
              <a:buChar char="▶"/>
              <a:defRPr b="0" i="0" sz="700" u="none" cap="none" strike="noStrike">
                <a:solidFill>
                  <a:srgbClr val="3F3F3F"/>
                </a:solidFill>
                <a:latin typeface="Century Gothic"/>
                <a:ea typeface="Century Gothic"/>
                <a:cs typeface="Century Gothic"/>
                <a:sym typeface="Century Gothic"/>
              </a:defRPr>
            </a:lvl5pPr>
            <a:lvl6pPr indent="-273050" lvl="5" marL="2743200" marR="0" rtl="0" algn="l">
              <a:lnSpc>
                <a:spcPct val="100000"/>
              </a:lnSpc>
              <a:spcBef>
                <a:spcPts val="600"/>
              </a:spcBef>
              <a:spcAft>
                <a:spcPts val="0"/>
              </a:spcAft>
              <a:buClr>
                <a:schemeClr val="accent1"/>
              </a:buClr>
              <a:buSzPts val="700"/>
              <a:buFont typeface="Noto Sans Symbols"/>
              <a:buChar char="▶"/>
              <a:defRPr b="0" i="0" sz="700" u="none" cap="none" strike="noStrike">
                <a:solidFill>
                  <a:srgbClr val="3F3F3F"/>
                </a:solidFill>
                <a:latin typeface="Century Gothic"/>
                <a:ea typeface="Century Gothic"/>
                <a:cs typeface="Century Gothic"/>
                <a:sym typeface="Century Gothic"/>
              </a:defRPr>
            </a:lvl6pPr>
            <a:lvl7pPr indent="-273050" lvl="6" marL="3200400" marR="0" rtl="0" algn="l">
              <a:lnSpc>
                <a:spcPct val="100000"/>
              </a:lnSpc>
              <a:spcBef>
                <a:spcPts val="600"/>
              </a:spcBef>
              <a:spcAft>
                <a:spcPts val="0"/>
              </a:spcAft>
              <a:buClr>
                <a:schemeClr val="accent1"/>
              </a:buClr>
              <a:buSzPts val="700"/>
              <a:buFont typeface="Noto Sans Symbols"/>
              <a:buChar char="▶"/>
              <a:defRPr b="0" i="0" sz="700" u="none" cap="none" strike="noStrike">
                <a:solidFill>
                  <a:srgbClr val="3F3F3F"/>
                </a:solidFill>
                <a:latin typeface="Century Gothic"/>
                <a:ea typeface="Century Gothic"/>
                <a:cs typeface="Century Gothic"/>
                <a:sym typeface="Century Gothic"/>
              </a:defRPr>
            </a:lvl7pPr>
            <a:lvl8pPr indent="-273050" lvl="7" marL="3657600" marR="0" rtl="0" algn="l">
              <a:lnSpc>
                <a:spcPct val="100000"/>
              </a:lnSpc>
              <a:spcBef>
                <a:spcPts val="600"/>
              </a:spcBef>
              <a:spcAft>
                <a:spcPts val="0"/>
              </a:spcAft>
              <a:buClr>
                <a:schemeClr val="accent1"/>
              </a:buClr>
              <a:buSzPts val="700"/>
              <a:buFont typeface="Noto Sans Symbols"/>
              <a:buChar char="▶"/>
              <a:defRPr b="0" i="0" sz="700" u="none" cap="none" strike="noStrike">
                <a:solidFill>
                  <a:srgbClr val="3F3F3F"/>
                </a:solidFill>
                <a:latin typeface="Century Gothic"/>
                <a:ea typeface="Century Gothic"/>
                <a:cs typeface="Century Gothic"/>
                <a:sym typeface="Century Gothic"/>
              </a:defRPr>
            </a:lvl8pPr>
            <a:lvl9pPr indent="-273050" lvl="8" marL="4114800" marR="0" rtl="0" algn="l">
              <a:lnSpc>
                <a:spcPct val="100000"/>
              </a:lnSpc>
              <a:spcBef>
                <a:spcPts val="600"/>
              </a:spcBef>
              <a:spcAft>
                <a:spcPts val="0"/>
              </a:spcAft>
              <a:buClr>
                <a:schemeClr val="accent1"/>
              </a:buClr>
              <a:buSzPts val="700"/>
              <a:buFont typeface="Noto Sans Symbols"/>
              <a:buChar char="▶"/>
              <a:defRPr b="0" i="0" sz="700" u="none" cap="none" strike="noStrike">
                <a:solidFill>
                  <a:srgbClr val="3F3F3F"/>
                </a:solidFill>
                <a:latin typeface="Century Gothic"/>
                <a:ea typeface="Century Gothic"/>
                <a:cs typeface="Century Gothic"/>
                <a:sym typeface="Century Gothic"/>
              </a:defRPr>
            </a:lvl9pPr>
          </a:lstStyle>
          <a:p/>
        </p:txBody>
      </p:sp>
      <p:sp>
        <p:nvSpPr>
          <p:cNvPr id="105" name="Google Shape;105;p16"/>
          <p:cNvSpPr txBox="1"/>
          <p:nvPr>
            <p:ph idx="12" type="sldNum"/>
          </p:nvPr>
        </p:nvSpPr>
        <p:spPr>
          <a:xfrm>
            <a:off x="7764405" y="221797"/>
            <a:ext cx="628800" cy="575700"/>
          </a:xfrm>
          <a:prstGeom prst="rect">
            <a:avLst/>
          </a:prstGeom>
          <a:noFill/>
          <a:ln>
            <a:noFill/>
          </a:ln>
        </p:spPr>
        <p:txBody>
          <a:bodyPr anchorCtr="0" anchor="b" bIns="34275" lIns="68575" spcFirstLastPara="1" rIns="68575" wrap="square" tIns="34275">
            <a:noAutofit/>
          </a:bodyPr>
          <a:lstStyle>
            <a:lvl1pPr indent="0" lvl="0" marL="0" marR="0" rtl="0" algn="ctr">
              <a:spcBef>
                <a:spcPts val="0"/>
              </a:spcBef>
              <a:spcAft>
                <a:spcPts val="0"/>
              </a:spcAft>
              <a:buClr>
                <a:schemeClr val="lt1"/>
              </a:buClr>
              <a:buSzPts val="2100"/>
              <a:buFont typeface="Century Gothic"/>
              <a:buNone/>
              <a:defRPr b="0" i="0" sz="2100" u="none" cap="none" strike="noStrike">
                <a:solidFill>
                  <a:schemeClr val="lt1"/>
                </a:solidFill>
                <a:latin typeface="Century Gothic"/>
                <a:ea typeface="Century Gothic"/>
                <a:cs typeface="Century Gothic"/>
                <a:sym typeface="Century Gothic"/>
              </a:defRPr>
            </a:lvl1pPr>
            <a:lvl2pPr indent="0" lvl="1" marL="0" marR="0" rtl="0" algn="ctr">
              <a:spcBef>
                <a:spcPts val="0"/>
              </a:spcBef>
              <a:spcAft>
                <a:spcPts val="0"/>
              </a:spcAft>
              <a:buClr>
                <a:schemeClr val="lt1"/>
              </a:buClr>
              <a:buSzPts val="2100"/>
              <a:buFont typeface="Century Gothic"/>
              <a:buNone/>
              <a:defRPr b="0" i="0" sz="2100" u="none" cap="none" strike="noStrike">
                <a:solidFill>
                  <a:schemeClr val="lt1"/>
                </a:solidFill>
                <a:latin typeface="Century Gothic"/>
                <a:ea typeface="Century Gothic"/>
                <a:cs typeface="Century Gothic"/>
                <a:sym typeface="Century Gothic"/>
              </a:defRPr>
            </a:lvl2pPr>
            <a:lvl3pPr indent="0" lvl="2" marL="0" marR="0" rtl="0" algn="ctr">
              <a:spcBef>
                <a:spcPts val="0"/>
              </a:spcBef>
              <a:spcAft>
                <a:spcPts val="0"/>
              </a:spcAft>
              <a:buClr>
                <a:schemeClr val="lt1"/>
              </a:buClr>
              <a:buSzPts val="2100"/>
              <a:buFont typeface="Century Gothic"/>
              <a:buNone/>
              <a:defRPr b="0" i="0" sz="2100" u="none" cap="none" strike="noStrike">
                <a:solidFill>
                  <a:schemeClr val="lt1"/>
                </a:solidFill>
                <a:latin typeface="Century Gothic"/>
                <a:ea typeface="Century Gothic"/>
                <a:cs typeface="Century Gothic"/>
                <a:sym typeface="Century Gothic"/>
              </a:defRPr>
            </a:lvl3pPr>
            <a:lvl4pPr indent="0" lvl="3" marL="0" marR="0" rtl="0" algn="ctr">
              <a:spcBef>
                <a:spcPts val="0"/>
              </a:spcBef>
              <a:spcAft>
                <a:spcPts val="0"/>
              </a:spcAft>
              <a:buClr>
                <a:schemeClr val="lt1"/>
              </a:buClr>
              <a:buSzPts val="2100"/>
              <a:buFont typeface="Century Gothic"/>
              <a:buNone/>
              <a:defRPr b="0" i="0" sz="2100" u="none" cap="none" strike="noStrike">
                <a:solidFill>
                  <a:schemeClr val="lt1"/>
                </a:solidFill>
                <a:latin typeface="Century Gothic"/>
                <a:ea typeface="Century Gothic"/>
                <a:cs typeface="Century Gothic"/>
                <a:sym typeface="Century Gothic"/>
              </a:defRPr>
            </a:lvl4pPr>
            <a:lvl5pPr indent="0" lvl="4" marL="0" marR="0" rtl="0" algn="ctr">
              <a:spcBef>
                <a:spcPts val="0"/>
              </a:spcBef>
              <a:spcAft>
                <a:spcPts val="0"/>
              </a:spcAft>
              <a:buClr>
                <a:schemeClr val="lt1"/>
              </a:buClr>
              <a:buSzPts val="2100"/>
              <a:buFont typeface="Century Gothic"/>
              <a:buNone/>
              <a:defRPr b="0" i="0" sz="2100" u="none" cap="none" strike="noStrike">
                <a:solidFill>
                  <a:schemeClr val="lt1"/>
                </a:solidFill>
                <a:latin typeface="Century Gothic"/>
                <a:ea typeface="Century Gothic"/>
                <a:cs typeface="Century Gothic"/>
                <a:sym typeface="Century Gothic"/>
              </a:defRPr>
            </a:lvl5pPr>
            <a:lvl6pPr indent="0" lvl="5" marL="0" marR="0" rtl="0" algn="ctr">
              <a:spcBef>
                <a:spcPts val="0"/>
              </a:spcBef>
              <a:spcAft>
                <a:spcPts val="0"/>
              </a:spcAft>
              <a:buClr>
                <a:schemeClr val="lt1"/>
              </a:buClr>
              <a:buSzPts val="2100"/>
              <a:buFont typeface="Century Gothic"/>
              <a:buNone/>
              <a:defRPr b="0" i="0" sz="2100" u="none" cap="none" strike="noStrike">
                <a:solidFill>
                  <a:schemeClr val="lt1"/>
                </a:solidFill>
                <a:latin typeface="Century Gothic"/>
                <a:ea typeface="Century Gothic"/>
                <a:cs typeface="Century Gothic"/>
                <a:sym typeface="Century Gothic"/>
              </a:defRPr>
            </a:lvl6pPr>
            <a:lvl7pPr indent="0" lvl="6" marL="0" marR="0" rtl="0" algn="ctr">
              <a:spcBef>
                <a:spcPts val="0"/>
              </a:spcBef>
              <a:spcAft>
                <a:spcPts val="0"/>
              </a:spcAft>
              <a:buClr>
                <a:schemeClr val="lt1"/>
              </a:buClr>
              <a:buSzPts val="2100"/>
              <a:buFont typeface="Century Gothic"/>
              <a:buNone/>
              <a:defRPr b="0" i="0" sz="2100" u="none" cap="none" strike="noStrike">
                <a:solidFill>
                  <a:schemeClr val="lt1"/>
                </a:solidFill>
                <a:latin typeface="Century Gothic"/>
                <a:ea typeface="Century Gothic"/>
                <a:cs typeface="Century Gothic"/>
                <a:sym typeface="Century Gothic"/>
              </a:defRPr>
            </a:lvl7pPr>
            <a:lvl8pPr indent="0" lvl="7" marL="0" marR="0" rtl="0" algn="ctr">
              <a:spcBef>
                <a:spcPts val="0"/>
              </a:spcBef>
              <a:spcAft>
                <a:spcPts val="0"/>
              </a:spcAft>
              <a:buClr>
                <a:schemeClr val="lt1"/>
              </a:buClr>
              <a:buSzPts val="2100"/>
              <a:buFont typeface="Century Gothic"/>
              <a:buNone/>
              <a:defRPr b="0" i="0" sz="2100" u="none" cap="none" strike="noStrike">
                <a:solidFill>
                  <a:schemeClr val="lt1"/>
                </a:solidFill>
                <a:latin typeface="Century Gothic"/>
                <a:ea typeface="Century Gothic"/>
                <a:cs typeface="Century Gothic"/>
                <a:sym typeface="Century Gothic"/>
              </a:defRPr>
            </a:lvl8pPr>
            <a:lvl9pPr indent="0" lvl="8" marL="0" marR="0" rtl="0" algn="ctr">
              <a:spcBef>
                <a:spcPts val="0"/>
              </a:spcBef>
              <a:spcAft>
                <a:spcPts val="0"/>
              </a:spcAft>
              <a:buClr>
                <a:schemeClr val="lt1"/>
              </a:buClr>
              <a:buSzPts val="2100"/>
              <a:buFont typeface="Century Gothic"/>
              <a:buNone/>
              <a:defRPr b="0" i="0" sz="21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uk-UA"/>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3">
  <p:cSld name="Title Slide">
    <p:bg>
      <p:bgPr>
        <a:blipFill>
          <a:blip r:embed="rId2">
            <a:alphaModFix/>
          </a:blip>
          <a:stretch>
            <a:fillRect/>
          </a:stretch>
        </a:blipFill>
      </p:bgPr>
    </p:bg>
    <p:spTree>
      <p:nvGrpSpPr>
        <p:cNvPr id="106" name="Shape 106"/>
        <p:cNvGrpSpPr/>
        <p:nvPr/>
      </p:nvGrpSpPr>
      <p:grpSpPr>
        <a:xfrm>
          <a:off x="0" y="0"/>
          <a:ext cx="0" cy="0"/>
          <a:chOff x="0" y="0"/>
          <a:chExt cx="0" cy="0"/>
        </a:xfrm>
      </p:grpSpPr>
      <p:pic>
        <p:nvPicPr>
          <p:cNvPr descr="Celestia-R1---OverlayTitleHD.png" id="107" name="Google Shape;107;p17"/>
          <p:cNvPicPr preferRelativeResize="0"/>
          <p:nvPr/>
        </p:nvPicPr>
        <p:blipFill rotWithShape="1">
          <a:blip r:embed="rId3">
            <a:alphaModFix/>
          </a:blip>
          <a:srcRect b="0" l="0" r="0" t="0"/>
          <a:stretch/>
        </p:blipFill>
        <p:spPr>
          <a:xfrm>
            <a:off x="2" y="0"/>
            <a:ext cx="9141523" cy="5142150"/>
          </a:xfrm>
          <a:prstGeom prst="rect">
            <a:avLst/>
          </a:prstGeom>
          <a:noFill/>
          <a:ln>
            <a:noFill/>
          </a:ln>
        </p:spPr>
      </p:pic>
      <p:sp>
        <p:nvSpPr>
          <p:cNvPr id="108" name="Google Shape;108;p17"/>
          <p:cNvSpPr txBox="1"/>
          <p:nvPr>
            <p:ph idx="1" type="subTitle"/>
          </p:nvPr>
        </p:nvSpPr>
        <p:spPr>
          <a:xfrm>
            <a:off x="2971799" y="3289300"/>
            <a:ext cx="5398200" cy="1054200"/>
          </a:xfrm>
          <a:prstGeom prst="rect">
            <a:avLst/>
          </a:prstGeom>
          <a:noFill/>
          <a:ln>
            <a:noFill/>
          </a:ln>
        </p:spPr>
        <p:txBody>
          <a:bodyPr anchorCtr="0" anchor="t" bIns="68575" lIns="68575" spcFirstLastPara="1" rIns="68575" wrap="square" tIns="68575">
            <a:normAutofit/>
          </a:bodyPr>
          <a:lstStyle>
            <a:lvl1pPr lvl="0" marR="0" rtl="0" algn="r">
              <a:lnSpc>
                <a:spcPct val="100000"/>
              </a:lnSpc>
              <a:spcBef>
                <a:spcPts val="0"/>
              </a:spcBef>
              <a:spcAft>
                <a:spcPts val="0"/>
              </a:spcAft>
              <a:buClr>
                <a:schemeClr val="lt1"/>
              </a:buClr>
              <a:buSzPts val="1400"/>
              <a:buFont typeface="Arial"/>
              <a:buNone/>
              <a:defRPr b="0" i="0" sz="600" u="none" cap="none" strike="noStrike">
                <a:solidFill>
                  <a:schemeClr val="lt1"/>
                </a:solidFill>
                <a:latin typeface="Calibri"/>
                <a:ea typeface="Calibri"/>
                <a:cs typeface="Calibri"/>
                <a:sym typeface="Calibri"/>
              </a:defRPr>
            </a:lvl1pPr>
            <a:lvl2pPr lvl="1" marR="0" rtl="0" algn="ctr">
              <a:lnSpc>
                <a:spcPct val="100000"/>
              </a:lnSpc>
              <a:spcBef>
                <a:spcPts val="300"/>
              </a:spcBef>
              <a:spcAft>
                <a:spcPts val="0"/>
              </a:spcAft>
              <a:buClr>
                <a:schemeClr val="lt1"/>
              </a:buClr>
              <a:buSzPts val="1200"/>
              <a:buFont typeface="Arial"/>
              <a:buNone/>
              <a:defRPr b="0" i="0" sz="500" u="none" cap="none" strike="noStrike">
                <a:solidFill>
                  <a:schemeClr val="lt1"/>
                </a:solidFill>
                <a:latin typeface="Calibri"/>
                <a:ea typeface="Calibri"/>
                <a:cs typeface="Calibri"/>
                <a:sym typeface="Calibri"/>
              </a:defRPr>
            </a:lvl2pPr>
            <a:lvl3pPr lvl="2" marR="0" rtl="0" algn="ctr">
              <a:lnSpc>
                <a:spcPct val="100000"/>
              </a:lnSpc>
              <a:spcBef>
                <a:spcPts val="300"/>
              </a:spcBef>
              <a:spcAft>
                <a:spcPts val="0"/>
              </a:spcAft>
              <a:buClr>
                <a:schemeClr val="lt1"/>
              </a:buClr>
              <a:buSzPts val="1100"/>
              <a:buFont typeface="Arial"/>
              <a:buNone/>
              <a:defRPr b="0" i="0" sz="400" u="none" cap="none" strike="noStrike">
                <a:solidFill>
                  <a:schemeClr val="lt1"/>
                </a:solidFill>
                <a:latin typeface="Calibri"/>
                <a:ea typeface="Calibri"/>
                <a:cs typeface="Calibri"/>
                <a:sym typeface="Calibri"/>
              </a:defRPr>
            </a:lvl3pPr>
            <a:lvl4pPr lvl="3" marR="0" rtl="0" algn="ctr">
              <a:lnSpc>
                <a:spcPct val="100000"/>
              </a:lnSpc>
              <a:spcBef>
                <a:spcPts val="300"/>
              </a:spcBef>
              <a:spcAft>
                <a:spcPts val="0"/>
              </a:spcAft>
              <a:buClr>
                <a:schemeClr val="lt1"/>
              </a:buClr>
              <a:buSzPts val="900"/>
              <a:buFont typeface="Arial"/>
              <a:buNone/>
              <a:defRPr b="0" i="0" sz="400" u="none" cap="none" strike="noStrike">
                <a:solidFill>
                  <a:schemeClr val="lt1"/>
                </a:solidFill>
                <a:latin typeface="Calibri"/>
                <a:ea typeface="Calibri"/>
                <a:cs typeface="Calibri"/>
                <a:sym typeface="Calibri"/>
              </a:defRPr>
            </a:lvl4pPr>
            <a:lvl5pPr lvl="4" marR="0" rtl="0" algn="ctr">
              <a:lnSpc>
                <a:spcPct val="100000"/>
              </a:lnSpc>
              <a:spcBef>
                <a:spcPts val="300"/>
              </a:spcBef>
              <a:spcAft>
                <a:spcPts val="0"/>
              </a:spcAft>
              <a:buClr>
                <a:schemeClr val="lt1"/>
              </a:buClr>
              <a:buSzPts val="900"/>
              <a:buFont typeface="Arial"/>
              <a:buNone/>
              <a:defRPr b="0" i="0" sz="400" u="none" cap="none" strike="noStrike">
                <a:solidFill>
                  <a:schemeClr val="lt1"/>
                </a:solidFill>
                <a:latin typeface="Calibri"/>
                <a:ea typeface="Calibri"/>
                <a:cs typeface="Calibri"/>
                <a:sym typeface="Calibri"/>
              </a:defRPr>
            </a:lvl5pPr>
            <a:lvl6pPr lvl="5" marR="0" rtl="0" algn="ctr">
              <a:lnSpc>
                <a:spcPct val="100000"/>
              </a:lnSpc>
              <a:spcBef>
                <a:spcPts val="300"/>
              </a:spcBef>
              <a:spcAft>
                <a:spcPts val="0"/>
              </a:spcAft>
              <a:buClr>
                <a:schemeClr val="lt1"/>
              </a:buClr>
              <a:buSzPts val="900"/>
              <a:buFont typeface="Arial"/>
              <a:buNone/>
              <a:defRPr b="0" i="0" sz="400" u="none" cap="none" strike="noStrike">
                <a:solidFill>
                  <a:schemeClr val="lt1"/>
                </a:solidFill>
                <a:latin typeface="Calibri"/>
                <a:ea typeface="Calibri"/>
                <a:cs typeface="Calibri"/>
                <a:sym typeface="Calibri"/>
              </a:defRPr>
            </a:lvl6pPr>
            <a:lvl7pPr lvl="6" marR="0" rtl="0" algn="ctr">
              <a:lnSpc>
                <a:spcPct val="100000"/>
              </a:lnSpc>
              <a:spcBef>
                <a:spcPts val="300"/>
              </a:spcBef>
              <a:spcAft>
                <a:spcPts val="0"/>
              </a:spcAft>
              <a:buClr>
                <a:schemeClr val="lt1"/>
              </a:buClr>
              <a:buSzPts val="900"/>
              <a:buFont typeface="Arial"/>
              <a:buNone/>
              <a:defRPr b="0" i="0" sz="400" u="none" cap="none" strike="noStrike">
                <a:solidFill>
                  <a:schemeClr val="lt1"/>
                </a:solidFill>
                <a:latin typeface="Calibri"/>
                <a:ea typeface="Calibri"/>
                <a:cs typeface="Calibri"/>
                <a:sym typeface="Calibri"/>
              </a:defRPr>
            </a:lvl7pPr>
            <a:lvl8pPr lvl="7" marR="0" rtl="0" algn="ctr">
              <a:lnSpc>
                <a:spcPct val="100000"/>
              </a:lnSpc>
              <a:spcBef>
                <a:spcPts val="300"/>
              </a:spcBef>
              <a:spcAft>
                <a:spcPts val="0"/>
              </a:spcAft>
              <a:buClr>
                <a:schemeClr val="lt1"/>
              </a:buClr>
              <a:buSzPts val="900"/>
              <a:buFont typeface="Arial"/>
              <a:buNone/>
              <a:defRPr b="0" i="0" sz="400" u="none" cap="none" strike="noStrike">
                <a:solidFill>
                  <a:schemeClr val="lt1"/>
                </a:solidFill>
                <a:latin typeface="Calibri"/>
                <a:ea typeface="Calibri"/>
                <a:cs typeface="Calibri"/>
                <a:sym typeface="Calibri"/>
              </a:defRPr>
            </a:lvl8pPr>
            <a:lvl9pPr lvl="8" marR="0" rtl="0" algn="ctr">
              <a:lnSpc>
                <a:spcPct val="100000"/>
              </a:lnSpc>
              <a:spcBef>
                <a:spcPts val="300"/>
              </a:spcBef>
              <a:spcAft>
                <a:spcPts val="300"/>
              </a:spcAft>
              <a:buClr>
                <a:schemeClr val="lt1"/>
              </a:buClr>
              <a:buSzPts val="900"/>
              <a:buFont typeface="Arial"/>
              <a:buNone/>
              <a:defRPr b="0" i="0" sz="400" u="none" cap="none" strike="noStrike">
                <a:solidFill>
                  <a:schemeClr val="lt1"/>
                </a:solidFill>
                <a:latin typeface="Calibri"/>
                <a:ea typeface="Calibri"/>
                <a:cs typeface="Calibri"/>
                <a:sym typeface="Calibri"/>
              </a:defRPr>
            </a:lvl9pPr>
          </a:lstStyle>
          <a:p/>
        </p:txBody>
      </p:sp>
      <p:sp>
        <p:nvSpPr>
          <p:cNvPr id="109" name="Google Shape;109;p17"/>
          <p:cNvSpPr txBox="1"/>
          <p:nvPr>
            <p:ph type="title"/>
          </p:nvPr>
        </p:nvSpPr>
        <p:spPr>
          <a:xfrm>
            <a:off x="514352" y="457200"/>
            <a:ext cx="7598400" cy="1092300"/>
          </a:xfrm>
          <a:prstGeom prst="rect">
            <a:avLst/>
          </a:prstGeom>
          <a:noFill/>
          <a:ln>
            <a:noFill/>
          </a:ln>
        </p:spPr>
        <p:txBody>
          <a:bodyPr anchorCtr="0" anchor="ctr" bIns="68575" lIns="68575" spcFirstLastPara="1" rIns="68575" wrap="square" tIns="68575">
            <a:noAutofit/>
          </a:bodyPr>
          <a:lstStyle>
            <a:lvl1pPr lvl="0" rtl="0" algn="l">
              <a:lnSpc>
                <a:spcPct val="100000"/>
              </a:lnSpc>
              <a:spcBef>
                <a:spcPts val="0"/>
              </a:spcBef>
              <a:spcAft>
                <a:spcPts val="0"/>
              </a:spcAft>
              <a:buSzPts val="1100"/>
              <a:buChar char="●"/>
              <a:defRPr/>
            </a:lvl1pPr>
            <a:lvl2pPr lvl="1" rtl="0" algn="l">
              <a:lnSpc>
                <a:spcPct val="100000"/>
              </a:lnSpc>
              <a:spcBef>
                <a:spcPts val="0"/>
              </a:spcBef>
              <a:spcAft>
                <a:spcPts val="0"/>
              </a:spcAft>
              <a:buSzPts val="1100"/>
              <a:buChar char="○"/>
              <a:defRPr/>
            </a:lvl2pPr>
            <a:lvl3pPr lvl="2" rtl="0" algn="l">
              <a:lnSpc>
                <a:spcPct val="100000"/>
              </a:lnSpc>
              <a:spcBef>
                <a:spcPts val="0"/>
              </a:spcBef>
              <a:spcAft>
                <a:spcPts val="0"/>
              </a:spcAft>
              <a:buSzPts val="1100"/>
              <a:buChar char="■"/>
              <a:defRPr/>
            </a:lvl3pPr>
            <a:lvl4pPr lvl="3" rtl="0" algn="l">
              <a:lnSpc>
                <a:spcPct val="100000"/>
              </a:lnSpc>
              <a:spcBef>
                <a:spcPts val="0"/>
              </a:spcBef>
              <a:spcAft>
                <a:spcPts val="0"/>
              </a:spcAft>
              <a:buSzPts val="1100"/>
              <a:buChar char="●"/>
              <a:defRPr/>
            </a:lvl4pPr>
            <a:lvl5pPr lvl="4" rtl="0" algn="l">
              <a:lnSpc>
                <a:spcPct val="100000"/>
              </a:lnSpc>
              <a:spcBef>
                <a:spcPts val="0"/>
              </a:spcBef>
              <a:spcAft>
                <a:spcPts val="0"/>
              </a:spcAft>
              <a:buSzPts val="1100"/>
              <a:buChar char="○"/>
              <a:defRPr/>
            </a:lvl5pPr>
            <a:lvl6pPr lvl="5" rtl="0" algn="l">
              <a:lnSpc>
                <a:spcPct val="100000"/>
              </a:lnSpc>
              <a:spcBef>
                <a:spcPts val="0"/>
              </a:spcBef>
              <a:spcAft>
                <a:spcPts val="0"/>
              </a:spcAft>
              <a:buSzPts val="1100"/>
              <a:buChar char="■"/>
              <a:defRPr/>
            </a:lvl6pPr>
            <a:lvl7pPr lvl="6" rtl="0" algn="l">
              <a:lnSpc>
                <a:spcPct val="100000"/>
              </a:lnSpc>
              <a:spcBef>
                <a:spcPts val="0"/>
              </a:spcBef>
              <a:spcAft>
                <a:spcPts val="0"/>
              </a:spcAft>
              <a:buSzPts val="1100"/>
              <a:buChar char="●"/>
              <a:defRPr/>
            </a:lvl7pPr>
            <a:lvl8pPr lvl="7" rtl="0" algn="l">
              <a:lnSpc>
                <a:spcPct val="100000"/>
              </a:lnSpc>
              <a:spcBef>
                <a:spcPts val="0"/>
              </a:spcBef>
              <a:spcAft>
                <a:spcPts val="0"/>
              </a:spcAft>
              <a:buSzPts val="1100"/>
              <a:buChar char="○"/>
              <a:defRPr/>
            </a:lvl8pPr>
            <a:lvl9pPr lvl="8" rtl="0" algn="l">
              <a:lnSpc>
                <a:spcPct val="100000"/>
              </a:lnSpc>
              <a:spcBef>
                <a:spcPts val="0"/>
              </a:spcBef>
              <a:spcAft>
                <a:spcPts val="0"/>
              </a:spcAft>
              <a:buSzPts val="1100"/>
              <a:buChar char="■"/>
              <a:defRPr/>
            </a:lvl9pPr>
          </a:lstStyle>
          <a:p/>
        </p:txBody>
      </p:sp>
      <p:sp>
        <p:nvSpPr>
          <p:cNvPr id="110" name="Google Shape;110;p17"/>
          <p:cNvSpPr txBox="1"/>
          <p:nvPr>
            <p:ph idx="10" type="dt"/>
          </p:nvPr>
        </p:nvSpPr>
        <p:spPr>
          <a:xfrm>
            <a:off x="6442245" y="4402931"/>
            <a:ext cx="1200300" cy="283200"/>
          </a:xfrm>
          <a:prstGeom prst="rect">
            <a:avLst/>
          </a:prstGeom>
          <a:noFill/>
          <a:ln>
            <a:noFill/>
          </a:ln>
        </p:spPr>
        <p:txBody>
          <a:bodyPr anchorCtr="0" anchor="ctr" bIns="68575" lIns="68575" spcFirstLastPara="1" rIns="68575" wrap="square" tIns="68575">
            <a:noAutofit/>
          </a:bodyPr>
          <a:lstStyle>
            <a:lvl1pPr lvl="0" rtl="0" algn="r">
              <a:spcBef>
                <a:spcPts val="0"/>
              </a:spcBef>
              <a:spcAft>
                <a:spcPts val="0"/>
              </a:spcAft>
              <a:buSzPts val="1100"/>
              <a:buChar char="●"/>
              <a:defRPr sz="1100"/>
            </a:lvl1pPr>
            <a:lvl2pPr lvl="1" rtl="0" algn="l">
              <a:spcBef>
                <a:spcPts val="0"/>
              </a:spcBef>
              <a:spcAft>
                <a:spcPts val="0"/>
              </a:spcAft>
              <a:buSzPts val="1100"/>
              <a:buChar char="○"/>
              <a:defRPr sz="1100"/>
            </a:lvl2pPr>
            <a:lvl3pPr lvl="2" rtl="0" algn="l">
              <a:spcBef>
                <a:spcPts val="0"/>
              </a:spcBef>
              <a:spcAft>
                <a:spcPts val="0"/>
              </a:spcAft>
              <a:buSzPts val="1100"/>
              <a:buChar char="■"/>
              <a:defRPr sz="1100"/>
            </a:lvl3pPr>
            <a:lvl4pPr lvl="3" rtl="0" algn="l">
              <a:spcBef>
                <a:spcPts val="0"/>
              </a:spcBef>
              <a:spcAft>
                <a:spcPts val="0"/>
              </a:spcAft>
              <a:buSzPts val="1100"/>
              <a:buChar char="●"/>
              <a:defRPr sz="1100"/>
            </a:lvl4pPr>
            <a:lvl5pPr lvl="4" rtl="0" algn="l">
              <a:spcBef>
                <a:spcPts val="0"/>
              </a:spcBef>
              <a:spcAft>
                <a:spcPts val="0"/>
              </a:spcAft>
              <a:buSzPts val="1100"/>
              <a:buChar char="○"/>
              <a:defRPr sz="1100"/>
            </a:lvl5pPr>
            <a:lvl6pPr lvl="5" rtl="0" algn="l">
              <a:spcBef>
                <a:spcPts val="0"/>
              </a:spcBef>
              <a:spcAft>
                <a:spcPts val="0"/>
              </a:spcAft>
              <a:buSzPts val="1100"/>
              <a:buChar char="■"/>
              <a:defRPr sz="1100"/>
            </a:lvl6pPr>
            <a:lvl7pPr lvl="6" rtl="0" algn="l">
              <a:spcBef>
                <a:spcPts val="0"/>
              </a:spcBef>
              <a:spcAft>
                <a:spcPts val="0"/>
              </a:spcAft>
              <a:buSzPts val="1100"/>
              <a:buChar char="●"/>
              <a:defRPr sz="1100"/>
            </a:lvl7pPr>
            <a:lvl8pPr lvl="7" rtl="0" algn="l">
              <a:spcBef>
                <a:spcPts val="0"/>
              </a:spcBef>
              <a:spcAft>
                <a:spcPts val="0"/>
              </a:spcAft>
              <a:buSzPts val="1100"/>
              <a:buChar char="○"/>
              <a:defRPr sz="1100"/>
            </a:lvl8pPr>
            <a:lvl9pPr lvl="8" rtl="0" algn="l">
              <a:spcBef>
                <a:spcPts val="0"/>
              </a:spcBef>
              <a:spcAft>
                <a:spcPts val="0"/>
              </a:spcAft>
              <a:buSzPts val="1100"/>
              <a:buChar char="■"/>
              <a:defRPr sz="1100"/>
            </a:lvl9pPr>
          </a:lstStyle>
          <a:p/>
        </p:txBody>
      </p:sp>
      <p:sp>
        <p:nvSpPr>
          <p:cNvPr id="111" name="Google Shape;111;p17"/>
          <p:cNvSpPr txBox="1"/>
          <p:nvPr>
            <p:ph idx="11" type="ftr"/>
          </p:nvPr>
        </p:nvSpPr>
        <p:spPr>
          <a:xfrm>
            <a:off x="514350" y="4402931"/>
            <a:ext cx="5870700" cy="283200"/>
          </a:xfrm>
          <a:prstGeom prst="rect">
            <a:avLst/>
          </a:prstGeom>
          <a:noFill/>
          <a:ln>
            <a:noFill/>
          </a:ln>
        </p:spPr>
        <p:txBody>
          <a:bodyPr anchorCtr="0" anchor="ctr" bIns="68575" lIns="68575" spcFirstLastPara="1" rIns="68575" wrap="square" tIns="68575">
            <a:noAutofit/>
          </a:bodyPr>
          <a:lstStyle>
            <a:lvl1pPr lvl="0" rtl="0" algn="l">
              <a:spcBef>
                <a:spcPts val="0"/>
              </a:spcBef>
              <a:spcAft>
                <a:spcPts val="0"/>
              </a:spcAft>
              <a:buSzPts val="1100"/>
              <a:buChar char="●"/>
              <a:defRPr sz="1100"/>
            </a:lvl1pPr>
            <a:lvl2pPr lvl="1" rtl="0" algn="l">
              <a:spcBef>
                <a:spcPts val="0"/>
              </a:spcBef>
              <a:spcAft>
                <a:spcPts val="0"/>
              </a:spcAft>
              <a:buSzPts val="1100"/>
              <a:buChar char="○"/>
              <a:defRPr sz="1100"/>
            </a:lvl2pPr>
            <a:lvl3pPr lvl="2" rtl="0" algn="l">
              <a:spcBef>
                <a:spcPts val="0"/>
              </a:spcBef>
              <a:spcAft>
                <a:spcPts val="0"/>
              </a:spcAft>
              <a:buSzPts val="1100"/>
              <a:buChar char="■"/>
              <a:defRPr sz="1100"/>
            </a:lvl3pPr>
            <a:lvl4pPr lvl="3" rtl="0" algn="l">
              <a:spcBef>
                <a:spcPts val="0"/>
              </a:spcBef>
              <a:spcAft>
                <a:spcPts val="0"/>
              </a:spcAft>
              <a:buSzPts val="1100"/>
              <a:buChar char="●"/>
              <a:defRPr sz="1100"/>
            </a:lvl4pPr>
            <a:lvl5pPr lvl="4" rtl="0" algn="l">
              <a:spcBef>
                <a:spcPts val="0"/>
              </a:spcBef>
              <a:spcAft>
                <a:spcPts val="0"/>
              </a:spcAft>
              <a:buSzPts val="1100"/>
              <a:buChar char="○"/>
              <a:defRPr sz="1100"/>
            </a:lvl5pPr>
            <a:lvl6pPr lvl="5" rtl="0" algn="l">
              <a:spcBef>
                <a:spcPts val="0"/>
              </a:spcBef>
              <a:spcAft>
                <a:spcPts val="0"/>
              </a:spcAft>
              <a:buSzPts val="1100"/>
              <a:buChar char="■"/>
              <a:defRPr sz="1100"/>
            </a:lvl6pPr>
            <a:lvl7pPr lvl="6" rtl="0" algn="l">
              <a:spcBef>
                <a:spcPts val="0"/>
              </a:spcBef>
              <a:spcAft>
                <a:spcPts val="0"/>
              </a:spcAft>
              <a:buSzPts val="1100"/>
              <a:buChar char="●"/>
              <a:defRPr sz="1100"/>
            </a:lvl7pPr>
            <a:lvl8pPr lvl="7" rtl="0" algn="l">
              <a:spcBef>
                <a:spcPts val="0"/>
              </a:spcBef>
              <a:spcAft>
                <a:spcPts val="0"/>
              </a:spcAft>
              <a:buSzPts val="1100"/>
              <a:buChar char="○"/>
              <a:defRPr sz="1100"/>
            </a:lvl8pPr>
            <a:lvl9pPr lvl="8" rtl="0" algn="l">
              <a:spcBef>
                <a:spcPts val="0"/>
              </a:spcBef>
              <a:spcAft>
                <a:spcPts val="0"/>
              </a:spcAft>
              <a:buSzPts val="1100"/>
              <a:buChar char="■"/>
              <a:defRPr sz="1100"/>
            </a:lvl9pPr>
          </a:lstStyle>
          <a:p/>
        </p:txBody>
      </p:sp>
      <p:sp>
        <p:nvSpPr>
          <p:cNvPr id="112" name="Google Shape;112;p17"/>
          <p:cNvSpPr txBox="1"/>
          <p:nvPr>
            <p:ph idx="12" type="sldNum"/>
          </p:nvPr>
        </p:nvSpPr>
        <p:spPr>
          <a:xfrm>
            <a:off x="7699547" y="4402931"/>
            <a:ext cx="413400" cy="2832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Clr>
                <a:schemeClr val="lt1"/>
              </a:buClr>
              <a:buSzPts val="300"/>
              <a:buFont typeface="Calibri"/>
              <a:buNone/>
              <a:defRPr sz="1100"/>
            </a:lvl1pPr>
            <a:lvl2pPr indent="0" lvl="1" marL="0" rtl="0" algn="r">
              <a:spcBef>
                <a:spcPts val="0"/>
              </a:spcBef>
              <a:buClr>
                <a:schemeClr val="lt1"/>
              </a:buClr>
              <a:buSzPts val="300"/>
              <a:buFont typeface="Calibri"/>
              <a:buNone/>
              <a:defRPr sz="1100"/>
            </a:lvl2pPr>
            <a:lvl3pPr indent="0" lvl="2" marL="0" rtl="0" algn="r">
              <a:spcBef>
                <a:spcPts val="0"/>
              </a:spcBef>
              <a:buClr>
                <a:schemeClr val="lt1"/>
              </a:buClr>
              <a:buSzPts val="300"/>
              <a:buFont typeface="Calibri"/>
              <a:buNone/>
              <a:defRPr sz="1100"/>
            </a:lvl3pPr>
            <a:lvl4pPr indent="0" lvl="3" marL="0" rtl="0" algn="r">
              <a:spcBef>
                <a:spcPts val="0"/>
              </a:spcBef>
              <a:buClr>
                <a:schemeClr val="lt1"/>
              </a:buClr>
              <a:buSzPts val="300"/>
              <a:buFont typeface="Calibri"/>
              <a:buNone/>
              <a:defRPr sz="1100"/>
            </a:lvl4pPr>
            <a:lvl5pPr indent="0" lvl="4" marL="0" rtl="0" algn="r">
              <a:spcBef>
                <a:spcPts val="0"/>
              </a:spcBef>
              <a:buClr>
                <a:schemeClr val="lt1"/>
              </a:buClr>
              <a:buSzPts val="300"/>
              <a:buFont typeface="Calibri"/>
              <a:buNone/>
              <a:defRPr sz="1100"/>
            </a:lvl5pPr>
            <a:lvl6pPr indent="0" lvl="5" marL="0" rtl="0" algn="r">
              <a:spcBef>
                <a:spcPts val="0"/>
              </a:spcBef>
              <a:buClr>
                <a:schemeClr val="lt1"/>
              </a:buClr>
              <a:buSzPts val="300"/>
              <a:buFont typeface="Calibri"/>
              <a:buNone/>
              <a:defRPr sz="1100"/>
            </a:lvl6pPr>
            <a:lvl7pPr indent="0" lvl="6" marL="0" rtl="0" algn="r">
              <a:spcBef>
                <a:spcPts val="0"/>
              </a:spcBef>
              <a:buClr>
                <a:schemeClr val="lt1"/>
              </a:buClr>
              <a:buSzPts val="300"/>
              <a:buFont typeface="Calibri"/>
              <a:buNone/>
              <a:defRPr sz="1100"/>
            </a:lvl7pPr>
            <a:lvl8pPr indent="0" lvl="7" marL="0" rtl="0" algn="r">
              <a:spcBef>
                <a:spcPts val="0"/>
              </a:spcBef>
              <a:buClr>
                <a:schemeClr val="lt1"/>
              </a:buClr>
              <a:buSzPts val="300"/>
              <a:buFont typeface="Calibri"/>
              <a:buNone/>
              <a:defRPr sz="1100"/>
            </a:lvl8pPr>
            <a:lvl9pPr indent="0" lvl="8" marL="0" rtl="0" algn="r">
              <a:spcBef>
                <a:spcPts val="0"/>
              </a:spcBef>
              <a:buClr>
                <a:schemeClr val="lt1"/>
              </a:buClr>
              <a:buSzPts val="300"/>
              <a:buFont typeface="Calibri"/>
              <a:buNone/>
              <a:defRPr sz="1100"/>
            </a:lvl9pPr>
          </a:lstStyle>
          <a:p>
            <a:pPr indent="0" lvl="0" marL="0" rtl="0" algn="r">
              <a:spcBef>
                <a:spcPts val="0"/>
              </a:spcBef>
              <a:spcAft>
                <a:spcPts val="0"/>
              </a:spcAft>
              <a:buNone/>
            </a:pPr>
            <a:fld id="{00000000-1234-1234-1234-123412341234}" type="slidenum">
              <a:rPr lang="uk-UA"/>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p:cSld name="SECTION_HEADER_1">
    <p:spTree>
      <p:nvGrpSpPr>
        <p:cNvPr id="113" name="Shape 113"/>
        <p:cNvGrpSpPr/>
        <p:nvPr/>
      </p:nvGrpSpPr>
      <p:grpSpPr>
        <a:xfrm>
          <a:off x="0" y="0"/>
          <a:ext cx="0" cy="0"/>
          <a:chOff x="0" y="0"/>
          <a:chExt cx="0" cy="0"/>
        </a:xfrm>
      </p:grpSpPr>
      <p:grpSp>
        <p:nvGrpSpPr>
          <p:cNvPr id="114" name="Google Shape;114;p18"/>
          <p:cNvGrpSpPr/>
          <p:nvPr/>
        </p:nvGrpSpPr>
        <p:grpSpPr>
          <a:xfrm>
            <a:off x="0" y="-1780"/>
            <a:ext cx="9144000" cy="5150270"/>
            <a:chOff x="0" y="-2373"/>
            <a:chExt cx="12192000" cy="6867027"/>
          </a:xfrm>
        </p:grpSpPr>
        <p:sp>
          <p:nvSpPr>
            <p:cNvPr id="115" name="Google Shape;115;p18"/>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68575" lIns="68575" spcFirstLastPara="1" rIns="68575" wrap="square" tIns="6857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
          <p:nvSpPr>
            <p:cNvPr id="116" name="Google Shape;116;p18"/>
            <p:cNvSpPr/>
            <p:nvPr/>
          </p:nvSpPr>
          <p:spPr>
            <a:xfrm>
              <a:off x="3220" y="2667000"/>
              <a:ext cx="4191000" cy="4191000"/>
            </a:xfrm>
            <a:prstGeom prst="ellipse">
              <a:avLst/>
            </a:prstGeom>
            <a:gradFill>
              <a:gsLst>
                <a:gs pos="0">
                  <a:srgbClr val="F7F7F7">
                    <a:alpha val="10588"/>
                  </a:srgbClr>
                </a:gs>
                <a:gs pos="36000">
                  <a:srgbClr val="F7F7F7">
                    <a:alpha val="9411"/>
                  </a:srgbClr>
                </a:gs>
                <a:gs pos="75000">
                  <a:srgbClr val="F7F7F7">
                    <a:alpha val="0"/>
                  </a:srgbClr>
                </a:gs>
                <a:gs pos="100000">
                  <a:srgbClr val="F7F7F7">
                    <a:alpha val="0"/>
                  </a:srgbClr>
                </a:gs>
              </a:gsLst>
              <a:path path="circle">
                <a:fillToRect b="50%" l="50%" r="50%" t="50%"/>
              </a:path>
              <a:tileRect/>
            </a:gradFill>
            <a:ln>
              <a:noFill/>
            </a:ln>
          </p:spPr>
          <p:txBody>
            <a:bodyPr anchorCtr="0" anchor="ctr" bIns="68575" lIns="68575" spcFirstLastPara="1" rIns="68575" wrap="square" tIns="6857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
          <p:nvSpPr>
            <p:cNvPr id="117" name="Google Shape;117;p18"/>
            <p:cNvSpPr/>
            <p:nvPr/>
          </p:nvSpPr>
          <p:spPr>
            <a:xfrm>
              <a:off x="1750" y="2895600"/>
              <a:ext cx="2362200" cy="2362200"/>
            </a:xfrm>
            <a:prstGeom prst="ellipse">
              <a:avLst/>
            </a:prstGeom>
            <a:gradFill>
              <a:gsLst>
                <a:gs pos="0">
                  <a:srgbClr val="F7F7F7">
                    <a:alpha val="7450"/>
                  </a:srgbClr>
                </a:gs>
                <a:gs pos="36000">
                  <a:srgbClr val="F7F7F7">
                    <a:alpha val="7450"/>
                  </a:srgbClr>
                </a:gs>
                <a:gs pos="72000">
                  <a:srgbClr val="F7F7F7">
                    <a:alpha val="0"/>
                  </a:srgbClr>
                </a:gs>
                <a:gs pos="100000">
                  <a:srgbClr val="F7F7F7">
                    <a:alpha val="0"/>
                  </a:srgbClr>
                </a:gs>
              </a:gsLst>
              <a:path path="circle">
                <a:fillToRect b="50%" l="50%" r="50%" t="50%"/>
              </a:path>
              <a:tileRect/>
            </a:gradFill>
            <a:ln>
              <a:noFill/>
            </a:ln>
          </p:spPr>
          <p:txBody>
            <a:bodyPr anchorCtr="0" anchor="ctr" bIns="68575" lIns="68575" spcFirstLastPara="1" rIns="68575" wrap="square" tIns="6857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
          <p:nvSpPr>
            <p:cNvPr id="118" name="Google Shape;118;p18"/>
            <p:cNvSpPr/>
            <p:nvPr/>
          </p:nvSpPr>
          <p:spPr>
            <a:xfrm>
              <a:off x="8609012" y="1676400"/>
              <a:ext cx="2819400" cy="2819400"/>
            </a:xfrm>
            <a:prstGeom prst="ellipse">
              <a:avLst/>
            </a:prstGeom>
            <a:gradFill>
              <a:gsLst>
                <a:gs pos="0">
                  <a:srgbClr val="F7F7F7">
                    <a:alpha val="6274"/>
                  </a:srgbClr>
                </a:gs>
                <a:gs pos="36000">
                  <a:srgbClr val="F7F7F7">
                    <a:alpha val="5490"/>
                  </a:srgbClr>
                </a:gs>
                <a:gs pos="69000">
                  <a:srgbClr val="F7F7F7">
                    <a:alpha val="0"/>
                  </a:srgbClr>
                </a:gs>
                <a:gs pos="100000">
                  <a:srgbClr val="F7F7F7">
                    <a:alpha val="0"/>
                  </a:srgbClr>
                </a:gs>
              </a:gsLst>
              <a:path path="circle">
                <a:fillToRect b="50%" l="50%" r="50%" t="50%"/>
              </a:path>
              <a:tileRect/>
            </a:gradFill>
            <a:ln>
              <a:noFill/>
            </a:ln>
          </p:spPr>
          <p:txBody>
            <a:bodyPr anchorCtr="0" anchor="ctr" bIns="68575" lIns="68575" spcFirstLastPara="1" rIns="68575" wrap="square" tIns="6857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
          <p:nvSpPr>
            <p:cNvPr id="119" name="Google Shape;119;p18"/>
            <p:cNvSpPr/>
            <p:nvPr/>
          </p:nvSpPr>
          <p:spPr>
            <a:xfrm>
              <a:off x="7999412" y="-2373"/>
              <a:ext cx="1600200" cy="1600200"/>
            </a:xfrm>
            <a:prstGeom prst="ellipse">
              <a:avLst/>
            </a:prstGeom>
            <a:gradFill>
              <a:gsLst>
                <a:gs pos="0">
                  <a:srgbClr val="F7F7F7">
                    <a:alpha val="13333"/>
                  </a:srgbClr>
                </a:gs>
                <a:gs pos="36000">
                  <a:srgbClr val="F7F7F7">
                    <a:alpha val="6274"/>
                  </a:srgbClr>
                </a:gs>
                <a:gs pos="73000">
                  <a:srgbClr val="F7F7F7">
                    <a:alpha val="0"/>
                  </a:srgbClr>
                </a:gs>
                <a:gs pos="100000">
                  <a:srgbClr val="F7F7F7">
                    <a:alpha val="0"/>
                  </a:srgbClr>
                </a:gs>
              </a:gsLst>
              <a:path path="circle">
                <a:fillToRect b="50%" l="50%" r="50%" t="50%"/>
              </a:path>
              <a:tileRect/>
            </a:gradFill>
            <a:ln>
              <a:noFill/>
            </a:ln>
          </p:spPr>
          <p:txBody>
            <a:bodyPr anchorCtr="0" anchor="ctr" bIns="68575" lIns="68575" spcFirstLastPara="1" rIns="68575" wrap="square" tIns="6857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
          <p:nvSpPr>
            <p:cNvPr id="120" name="Google Shape;120;p18"/>
            <p:cNvSpPr/>
            <p:nvPr/>
          </p:nvSpPr>
          <p:spPr>
            <a:xfrm>
              <a:off x="8609012" y="5874054"/>
              <a:ext cx="990600" cy="990600"/>
            </a:xfrm>
            <a:prstGeom prst="ellipse">
              <a:avLst/>
            </a:prstGeom>
            <a:gradFill>
              <a:gsLst>
                <a:gs pos="0">
                  <a:srgbClr val="F7F7F7">
                    <a:alpha val="13333"/>
                  </a:srgbClr>
                </a:gs>
                <a:gs pos="36000">
                  <a:srgbClr val="F7F7F7">
                    <a:alpha val="6274"/>
                  </a:srgbClr>
                </a:gs>
                <a:gs pos="66000">
                  <a:srgbClr val="F7F7F7">
                    <a:alpha val="0"/>
                  </a:srgbClr>
                </a:gs>
                <a:gs pos="100000">
                  <a:srgbClr val="F7F7F7">
                    <a:alpha val="0"/>
                  </a:srgbClr>
                </a:gs>
              </a:gsLst>
              <a:path path="circle">
                <a:fillToRect b="50%" l="50%" r="50%" t="50%"/>
              </a:path>
              <a:tileRect/>
            </a:gradFill>
            <a:ln>
              <a:noFill/>
            </a:ln>
          </p:spPr>
          <p:txBody>
            <a:bodyPr anchorCtr="0" anchor="ctr" bIns="68575" lIns="68575" spcFirstLastPara="1" rIns="68575" wrap="square" tIns="6857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
          <p:nvSpPr>
            <p:cNvPr id="121" name="Google Shape;121;p18"/>
            <p:cNvSpPr/>
            <p:nvPr/>
          </p:nvSpPr>
          <p:spPr>
            <a:xfrm>
              <a:off x="7289800" y="402165"/>
              <a:ext cx="4479000" cy="6053700"/>
            </a:xfrm>
            <a:prstGeom prst="rect">
              <a:avLst/>
            </a:prstGeom>
            <a:solidFill>
              <a:schemeClr val="lt1"/>
            </a:solidFill>
            <a:ln>
              <a:noFill/>
            </a:ln>
          </p:spPr>
          <p:txBody>
            <a:bodyPr anchorCtr="0" anchor="ctr" bIns="68575" lIns="68575" spcFirstLastPara="1" rIns="68575" wrap="square" tIns="6857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
          <p:nvSpPr>
            <p:cNvPr id="122" name="Google Shape;122;p18"/>
            <p:cNvSpPr/>
            <p:nvPr/>
          </p:nvSpPr>
          <p:spPr>
            <a:xfrm rot="-5677564">
              <a:off x="4698359" y="1825957"/>
              <a:ext cx="3299348" cy="440948"/>
            </a:xfrm>
            <a:custGeom>
              <a:rect b="b" l="l" r="r" t="t"/>
              <a:pathLst>
                <a:path extrusionOk="0" h="120000" w="120000">
                  <a:moveTo>
                    <a:pt x="1020" y="57425"/>
                  </a:moveTo>
                  <a:cubicBezTo>
                    <a:pt x="20832" y="88701"/>
                    <a:pt x="90288" y="120158"/>
                    <a:pt x="119496" y="120000"/>
                  </a:cubicBezTo>
                  <a:cubicBezTo>
                    <a:pt x="119868" y="44407"/>
                    <a:pt x="119628" y="75592"/>
                    <a:pt x="120000" y="0"/>
                  </a:cubicBezTo>
                  <a:lnTo>
                    <a:pt x="120000" y="0"/>
                  </a:lnTo>
                  <a:lnTo>
                    <a:pt x="116004" y="4626"/>
                  </a:lnTo>
                  <a:lnTo>
                    <a:pt x="112008" y="9072"/>
                  </a:lnTo>
                  <a:lnTo>
                    <a:pt x="108012" y="13381"/>
                  </a:lnTo>
                  <a:lnTo>
                    <a:pt x="104004" y="17078"/>
                  </a:lnTo>
                  <a:lnTo>
                    <a:pt x="99996" y="20797"/>
                  </a:lnTo>
                  <a:lnTo>
                    <a:pt x="95988" y="24290"/>
                  </a:lnTo>
                  <a:lnTo>
                    <a:pt x="92028" y="27261"/>
                  </a:lnTo>
                  <a:lnTo>
                    <a:pt x="87996" y="30051"/>
                  </a:lnTo>
                  <a:lnTo>
                    <a:pt x="84000" y="32659"/>
                  </a:lnTo>
                  <a:lnTo>
                    <a:pt x="80076" y="34881"/>
                  </a:lnTo>
                  <a:lnTo>
                    <a:pt x="76080" y="37104"/>
                  </a:lnTo>
                  <a:lnTo>
                    <a:pt x="72156" y="38986"/>
                  </a:lnTo>
                  <a:lnTo>
                    <a:pt x="68232" y="40461"/>
                  </a:lnTo>
                  <a:lnTo>
                    <a:pt x="64308" y="41958"/>
                  </a:lnTo>
                  <a:lnTo>
                    <a:pt x="60432" y="43228"/>
                  </a:lnTo>
                  <a:lnTo>
                    <a:pt x="56604" y="44180"/>
                  </a:lnTo>
                  <a:lnTo>
                    <a:pt x="52752" y="44906"/>
                  </a:lnTo>
                  <a:lnTo>
                    <a:pt x="48948" y="45654"/>
                  </a:lnTo>
                  <a:lnTo>
                    <a:pt x="45192" y="46017"/>
                  </a:lnTo>
                  <a:lnTo>
                    <a:pt x="41448" y="46403"/>
                  </a:lnTo>
                  <a:lnTo>
                    <a:pt x="37740" y="46562"/>
                  </a:lnTo>
                  <a:lnTo>
                    <a:pt x="34068" y="46403"/>
                  </a:lnTo>
                  <a:lnTo>
                    <a:pt x="30444" y="46403"/>
                  </a:lnTo>
                  <a:lnTo>
                    <a:pt x="26856" y="46017"/>
                  </a:lnTo>
                  <a:lnTo>
                    <a:pt x="23316" y="45450"/>
                  </a:lnTo>
                  <a:lnTo>
                    <a:pt x="19836" y="44906"/>
                  </a:lnTo>
                  <a:lnTo>
                    <a:pt x="16416" y="44339"/>
                  </a:lnTo>
                  <a:lnTo>
                    <a:pt x="13020" y="43432"/>
                  </a:lnTo>
                  <a:lnTo>
                    <a:pt x="9672" y="42479"/>
                  </a:lnTo>
                  <a:lnTo>
                    <a:pt x="6396" y="41572"/>
                  </a:lnTo>
                  <a:lnTo>
                    <a:pt x="0" y="39145"/>
                  </a:lnTo>
                  <a:cubicBezTo>
                    <a:pt x="336" y="45246"/>
                    <a:pt x="684" y="51324"/>
                    <a:pt x="1020" y="57425"/>
                  </a:cubicBezTo>
                  <a:close/>
                </a:path>
              </a:pathLst>
            </a:custGeom>
            <a:solidFill>
              <a:schemeClr val="lt1">
                <a:alpha val="20000"/>
              </a:schemeClr>
            </a:solidFill>
            <a:ln>
              <a:noFill/>
            </a:ln>
          </p:spPr>
          <p:txBody>
            <a:bodyPr anchorCtr="0" anchor="ctr" bIns="68575" lIns="68575" spcFirstLastPara="1" rIns="68575" wrap="square" tIns="6857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
          <p:nvSpPr>
            <p:cNvPr id="123" name="Google Shape;123;p18"/>
            <p:cNvSpPr/>
            <p:nvPr/>
          </p:nvSpPr>
          <p:spPr>
            <a:xfrm rot="-5400000">
              <a:off x="3787250" y="2801685"/>
              <a:ext cx="6053700" cy="1254600"/>
            </a:xfrm>
            <a:custGeom>
              <a:rect b="b" l="l" r="r" t="t"/>
              <a:pathLst>
                <a:path extrusionOk="0" h="120000" w="120000">
                  <a:moveTo>
                    <a:pt x="0" y="0"/>
                  </a:moveTo>
                  <a:lnTo>
                    <a:pt x="0" y="119550"/>
                  </a:lnTo>
                  <a:lnTo>
                    <a:pt x="120000" y="120000"/>
                  </a:lnTo>
                  <a:lnTo>
                    <a:pt x="120000" y="105"/>
                  </a:lnTo>
                  <a:lnTo>
                    <a:pt x="120000" y="105"/>
                  </a:lnTo>
                  <a:lnTo>
                    <a:pt x="117276" y="2340"/>
                  </a:lnTo>
                  <a:lnTo>
                    <a:pt x="114564" y="4470"/>
                  </a:lnTo>
                  <a:lnTo>
                    <a:pt x="111840" y="6555"/>
                  </a:lnTo>
                  <a:lnTo>
                    <a:pt x="109104" y="8340"/>
                  </a:lnTo>
                  <a:lnTo>
                    <a:pt x="106380" y="10140"/>
                  </a:lnTo>
                  <a:lnTo>
                    <a:pt x="103644" y="11820"/>
                  </a:lnTo>
                  <a:lnTo>
                    <a:pt x="100944" y="13260"/>
                  </a:lnTo>
                  <a:lnTo>
                    <a:pt x="98208" y="14625"/>
                  </a:lnTo>
                  <a:lnTo>
                    <a:pt x="95484" y="15870"/>
                  </a:lnTo>
                  <a:lnTo>
                    <a:pt x="92808" y="16950"/>
                  </a:lnTo>
                  <a:lnTo>
                    <a:pt x="90096" y="18030"/>
                  </a:lnTo>
                  <a:lnTo>
                    <a:pt x="87420" y="18930"/>
                  </a:lnTo>
                  <a:lnTo>
                    <a:pt x="84744" y="19635"/>
                  </a:lnTo>
                  <a:lnTo>
                    <a:pt x="82080" y="20370"/>
                  </a:lnTo>
                  <a:lnTo>
                    <a:pt x="79440" y="20985"/>
                  </a:lnTo>
                  <a:lnTo>
                    <a:pt x="76824" y="21420"/>
                  </a:lnTo>
                  <a:lnTo>
                    <a:pt x="74208" y="21795"/>
                  </a:lnTo>
                  <a:lnTo>
                    <a:pt x="71616" y="22155"/>
                  </a:lnTo>
                  <a:lnTo>
                    <a:pt x="69060" y="22320"/>
                  </a:lnTo>
                  <a:lnTo>
                    <a:pt x="66504" y="22500"/>
                  </a:lnTo>
                  <a:lnTo>
                    <a:pt x="63984" y="22590"/>
                  </a:lnTo>
                  <a:lnTo>
                    <a:pt x="61488" y="22500"/>
                  </a:lnTo>
                  <a:lnTo>
                    <a:pt x="59016" y="22500"/>
                  </a:lnTo>
                  <a:lnTo>
                    <a:pt x="56568" y="22320"/>
                  </a:lnTo>
                  <a:lnTo>
                    <a:pt x="54168" y="22050"/>
                  </a:lnTo>
                  <a:lnTo>
                    <a:pt x="51792" y="21795"/>
                  </a:lnTo>
                  <a:lnTo>
                    <a:pt x="49464" y="21510"/>
                  </a:lnTo>
                  <a:lnTo>
                    <a:pt x="47148" y="21075"/>
                  </a:lnTo>
                  <a:lnTo>
                    <a:pt x="44868" y="20610"/>
                  </a:lnTo>
                  <a:lnTo>
                    <a:pt x="42636" y="20190"/>
                  </a:lnTo>
                  <a:lnTo>
                    <a:pt x="38280" y="19005"/>
                  </a:lnTo>
                  <a:lnTo>
                    <a:pt x="34104" y="17745"/>
                  </a:lnTo>
                  <a:lnTo>
                    <a:pt x="30096" y="16425"/>
                  </a:lnTo>
                  <a:lnTo>
                    <a:pt x="26304" y="14970"/>
                  </a:lnTo>
                  <a:lnTo>
                    <a:pt x="22680" y="13455"/>
                  </a:lnTo>
                  <a:lnTo>
                    <a:pt x="19320" y="11820"/>
                  </a:lnTo>
                  <a:lnTo>
                    <a:pt x="16164" y="10215"/>
                  </a:lnTo>
                  <a:lnTo>
                    <a:pt x="13260" y="8610"/>
                  </a:lnTo>
                  <a:lnTo>
                    <a:pt x="10596" y="7095"/>
                  </a:lnTo>
                  <a:lnTo>
                    <a:pt x="8232" y="5655"/>
                  </a:lnTo>
                  <a:lnTo>
                    <a:pt x="6096" y="4290"/>
                  </a:lnTo>
                  <a:lnTo>
                    <a:pt x="4296" y="3150"/>
                  </a:lnTo>
                  <a:lnTo>
                    <a:pt x="2784" y="2070"/>
                  </a:lnTo>
                  <a:lnTo>
                    <a:pt x="708" y="525"/>
                  </a:lnTo>
                  <a:lnTo>
                    <a:pt x="0" y="0"/>
                  </a:lnTo>
                  <a:lnTo>
                    <a:pt x="0" y="0"/>
                  </a:lnTo>
                  <a:close/>
                </a:path>
              </a:pathLst>
            </a:custGeom>
            <a:solidFill>
              <a:schemeClr val="lt1"/>
            </a:solidFill>
            <a:ln>
              <a:noFill/>
            </a:ln>
          </p:spPr>
        </p:sp>
        <p:sp>
          <p:nvSpPr>
            <p:cNvPr id="124" name="Google Shape;124;p18"/>
            <p:cNvSpPr/>
            <p:nvPr/>
          </p:nvSpPr>
          <p:spPr>
            <a:xfrm>
              <a:off x="0" y="1587"/>
              <a:ext cx="12192000" cy="6856500"/>
            </a:xfrm>
            <a:custGeom>
              <a:rect b="b" l="l" r="r" t="t"/>
              <a:pathLst>
                <a:path extrusionOk="0" h="120000" w="120000">
                  <a:moveTo>
                    <a:pt x="0" y="0"/>
                  </a:moveTo>
                  <a:lnTo>
                    <a:pt x="0" y="120000"/>
                  </a:lnTo>
                  <a:lnTo>
                    <a:pt x="120000" y="120000"/>
                  </a:lnTo>
                  <a:lnTo>
                    <a:pt x="120000" y="0"/>
                  </a:lnTo>
                  <a:lnTo>
                    <a:pt x="0" y="0"/>
                  </a:lnTo>
                  <a:close/>
                  <a:moveTo>
                    <a:pt x="115248" y="111664"/>
                  </a:moveTo>
                  <a:lnTo>
                    <a:pt x="4688" y="111664"/>
                  </a:lnTo>
                  <a:lnTo>
                    <a:pt x="4688" y="8224"/>
                  </a:lnTo>
                  <a:lnTo>
                    <a:pt x="115248" y="8224"/>
                  </a:lnTo>
                  <a:lnTo>
                    <a:pt x="115248" y="111664"/>
                  </a:lnTo>
                  <a:close/>
                </a:path>
              </a:pathLst>
            </a:custGeom>
            <a:solidFill>
              <a:schemeClr val="lt1"/>
            </a:solidFill>
            <a:ln>
              <a:noFill/>
            </a:ln>
          </p:spPr>
        </p:sp>
      </p:grpSp>
      <p:sp>
        <p:nvSpPr>
          <p:cNvPr id="125" name="Google Shape;125;p18"/>
          <p:cNvSpPr txBox="1"/>
          <p:nvPr>
            <p:ph type="title"/>
          </p:nvPr>
        </p:nvSpPr>
        <p:spPr>
          <a:xfrm>
            <a:off x="866217" y="2008234"/>
            <a:ext cx="3263100" cy="1713000"/>
          </a:xfrm>
          <a:prstGeom prst="rect">
            <a:avLst/>
          </a:prstGeom>
          <a:noFill/>
          <a:ln>
            <a:noFill/>
          </a:ln>
        </p:spPr>
        <p:txBody>
          <a:bodyPr anchorCtr="0" anchor="ctr" bIns="68575" lIns="68575" spcFirstLastPara="1" rIns="68575" wrap="square" tIns="68575">
            <a:noAutofit/>
          </a:bodyPr>
          <a:lstStyle>
            <a:lvl1pPr lvl="0" marR="0" rtl="0" algn="l">
              <a:lnSpc>
                <a:spcPct val="100000"/>
              </a:lnSpc>
              <a:spcBef>
                <a:spcPts val="0"/>
              </a:spcBef>
              <a:spcAft>
                <a:spcPts val="0"/>
              </a:spcAft>
              <a:buClr>
                <a:schemeClr val="lt2"/>
              </a:buClr>
              <a:buSzPts val="1100"/>
              <a:buFont typeface="Century Gothic"/>
              <a:buNone/>
              <a:defRPr b="0" i="0" sz="3000" u="none" cap="none" strike="noStrike">
                <a:solidFill>
                  <a:schemeClr val="lt2"/>
                </a:solidFill>
                <a:latin typeface="Century Gothic"/>
                <a:ea typeface="Century Gothic"/>
                <a:cs typeface="Century Gothic"/>
                <a:sym typeface="Century Gothic"/>
              </a:defRPr>
            </a:lvl1pPr>
            <a:lvl2pPr lvl="1" marR="0" rtl="0" algn="l">
              <a:lnSpc>
                <a:spcPct val="100000"/>
              </a:lnSpc>
              <a:spcBef>
                <a:spcPts val="0"/>
              </a:spcBef>
              <a:spcAft>
                <a:spcPts val="0"/>
              </a:spcAft>
              <a:buSzPts val="1100"/>
              <a:buNone/>
              <a:defRPr b="0" i="0" sz="1400" u="none" cap="none" strike="noStrike">
                <a:solidFill>
                  <a:schemeClr val="dk2"/>
                </a:solidFill>
              </a:defRPr>
            </a:lvl2pPr>
            <a:lvl3pPr lvl="2" marR="0" rtl="0" algn="l">
              <a:lnSpc>
                <a:spcPct val="100000"/>
              </a:lnSpc>
              <a:spcBef>
                <a:spcPts val="0"/>
              </a:spcBef>
              <a:spcAft>
                <a:spcPts val="0"/>
              </a:spcAft>
              <a:buSzPts val="1100"/>
              <a:buNone/>
              <a:defRPr b="0" i="0" sz="1400" u="none" cap="none" strike="noStrike">
                <a:solidFill>
                  <a:schemeClr val="dk2"/>
                </a:solidFill>
              </a:defRPr>
            </a:lvl3pPr>
            <a:lvl4pPr lvl="3" marR="0" rtl="0" algn="l">
              <a:lnSpc>
                <a:spcPct val="100000"/>
              </a:lnSpc>
              <a:spcBef>
                <a:spcPts val="0"/>
              </a:spcBef>
              <a:spcAft>
                <a:spcPts val="0"/>
              </a:spcAft>
              <a:buSzPts val="1100"/>
              <a:buNone/>
              <a:defRPr b="0" i="0" sz="1400" u="none" cap="none" strike="noStrike">
                <a:solidFill>
                  <a:schemeClr val="dk2"/>
                </a:solidFill>
              </a:defRPr>
            </a:lvl4pPr>
            <a:lvl5pPr lvl="4" marR="0" rtl="0" algn="l">
              <a:lnSpc>
                <a:spcPct val="100000"/>
              </a:lnSpc>
              <a:spcBef>
                <a:spcPts val="0"/>
              </a:spcBef>
              <a:spcAft>
                <a:spcPts val="0"/>
              </a:spcAft>
              <a:buSzPts val="1100"/>
              <a:buNone/>
              <a:defRPr b="0" i="0" sz="1400" u="none" cap="none" strike="noStrike">
                <a:solidFill>
                  <a:schemeClr val="dk2"/>
                </a:solidFill>
              </a:defRPr>
            </a:lvl5pPr>
            <a:lvl6pPr lvl="5" marR="0" rtl="0" algn="l">
              <a:lnSpc>
                <a:spcPct val="100000"/>
              </a:lnSpc>
              <a:spcBef>
                <a:spcPts val="0"/>
              </a:spcBef>
              <a:spcAft>
                <a:spcPts val="0"/>
              </a:spcAft>
              <a:buSzPts val="1100"/>
              <a:buNone/>
              <a:defRPr b="0" i="0" sz="1400" u="none" cap="none" strike="noStrike">
                <a:solidFill>
                  <a:schemeClr val="dk2"/>
                </a:solidFill>
              </a:defRPr>
            </a:lvl6pPr>
            <a:lvl7pPr lvl="6" marR="0" rtl="0" algn="l">
              <a:lnSpc>
                <a:spcPct val="100000"/>
              </a:lnSpc>
              <a:spcBef>
                <a:spcPts val="0"/>
              </a:spcBef>
              <a:spcAft>
                <a:spcPts val="0"/>
              </a:spcAft>
              <a:buSzPts val="1100"/>
              <a:buNone/>
              <a:defRPr b="0" i="0" sz="1400" u="none" cap="none" strike="noStrike">
                <a:solidFill>
                  <a:schemeClr val="dk2"/>
                </a:solidFill>
              </a:defRPr>
            </a:lvl7pPr>
            <a:lvl8pPr lvl="7" marR="0" rtl="0" algn="l">
              <a:lnSpc>
                <a:spcPct val="100000"/>
              </a:lnSpc>
              <a:spcBef>
                <a:spcPts val="0"/>
              </a:spcBef>
              <a:spcAft>
                <a:spcPts val="0"/>
              </a:spcAft>
              <a:buSzPts val="1100"/>
              <a:buNone/>
              <a:defRPr b="0" i="0" sz="1400" u="none" cap="none" strike="noStrike">
                <a:solidFill>
                  <a:schemeClr val="dk2"/>
                </a:solidFill>
              </a:defRPr>
            </a:lvl8pPr>
            <a:lvl9pPr lvl="8" marR="0" rtl="0" algn="l">
              <a:lnSpc>
                <a:spcPct val="100000"/>
              </a:lnSpc>
              <a:spcBef>
                <a:spcPts val="0"/>
              </a:spcBef>
              <a:spcAft>
                <a:spcPts val="0"/>
              </a:spcAft>
              <a:buSzPts val="1100"/>
              <a:buNone/>
              <a:defRPr b="0" i="0" sz="1400" u="none" cap="none" strike="noStrike">
                <a:solidFill>
                  <a:schemeClr val="dk2"/>
                </a:solidFill>
              </a:defRPr>
            </a:lvl9pPr>
          </a:lstStyle>
          <a:p/>
        </p:txBody>
      </p:sp>
      <p:sp>
        <p:nvSpPr>
          <p:cNvPr id="126" name="Google Shape;126;p18"/>
          <p:cNvSpPr txBox="1"/>
          <p:nvPr>
            <p:ph idx="1" type="body"/>
          </p:nvPr>
        </p:nvSpPr>
        <p:spPr>
          <a:xfrm>
            <a:off x="5171668" y="2008233"/>
            <a:ext cx="2816700" cy="1713000"/>
          </a:xfrm>
          <a:prstGeom prst="rect">
            <a:avLst/>
          </a:prstGeom>
          <a:noFill/>
          <a:ln>
            <a:noFill/>
          </a:ln>
        </p:spPr>
        <p:txBody>
          <a:bodyPr anchorCtr="0" anchor="ctr" bIns="68575" lIns="68575" spcFirstLastPara="1" rIns="68575" wrap="square" tIns="68575">
            <a:normAutofit/>
          </a:bodyPr>
          <a:lstStyle>
            <a:lvl1pPr indent="-228600" lvl="0" marL="457200" marR="0" rtl="0" algn="l">
              <a:lnSpc>
                <a:spcPct val="100000"/>
              </a:lnSpc>
              <a:spcBef>
                <a:spcPts val="800"/>
              </a:spcBef>
              <a:spcAft>
                <a:spcPts val="0"/>
              </a:spcAft>
              <a:buClr>
                <a:schemeClr val="accent1"/>
              </a:buClr>
              <a:buSzPts val="1100"/>
              <a:buFont typeface="Noto Sans Symbols"/>
              <a:buNone/>
              <a:defRPr b="0" i="0" sz="1500" u="none" cap="none" strike="noStrike">
                <a:solidFill>
                  <a:schemeClr val="accent1"/>
                </a:solidFill>
                <a:latin typeface="Century Gothic"/>
                <a:ea typeface="Century Gothic"/>
                <a:cs typeface="Century Gothic"/>
                <a:sym typeface="Century Gothic"/>
              </a:defRPr>
            </a:lvl1pPr>
            <a:lvl2pPr indent="-228600" lvl="1" marL="914400" marR="0" rtl="0" algn="l">
              <a:lnSpc>
                <a:spcPct val="100000"/>
              </a:lnSpc>
              <a:spcBef>
                <a:spcPts val="800"/>
              </a:spcBef>
              <a:spcAft>
                <a:spcPts val="0"/>
              </a:spcAft>
              <a:buClr>
                <a:schemeClr val="accent1"/>
              </a:buClr>
              <a:buSzPts val="1000"/>
              <a:buFont typeface="Noto Sans Symbols"/>
              <a:buNone/>
              <a:defRPr b="0" i="0" sz="1400" u="none" cap="none" strike="noStrike">
                <a:solidFill>
                  <a:srgbClr val="888888"/>
                </a:solidFill>
                <a:latin typeface="Century Gothic"/>
                <a:ea typeface="Century Gothic"/>
                <a:cs typeface="Century Gothic"/>
                <a:sym typeface="Century Gothic"/>
              </a:defRPr>
            </a:lvl2pPr>
            <a:lvl3pPr indent="-228600" lvl="2" marL="1371600" marR="0" rtl="0" algn="l">
              <a:lnSpc>
                <a:spcPct val="100000"/>
              </a:lnSpc>
              <a:spcBef>
                <a:spcPts val="800"/>
              </a:spcBef>
              <a:spcAft>
                <a:spcPts val="0"/>
              </a:spcAft>
              <a:buClr>
                <a:schemeClr val="accent1"/>
              </a:buClr>
              <a:buSzPts val="800"/>
              <a:buFont typeface="Noto Sans Symbols"/>
              <a:buNone/>
              <a:defRPr b="0" i="0" sz="1200" u="none" cap="none" strike="noStrike">
                <a:solidFill>
                  <a:srgbClr val="888888"/>
                </a:solidFill>
                <a:latin typeface="Century Gothic"/>
                <a:ea typeface="Century Gothic"/>
                <a:cs typeface="Century Gothic"/>
                <a:sym typeface="Century Gothic"/>
              </a:defRPr>
            </a:lvl3pPr>
            <a:lvl4pPr indent="-228600" lvl="3" marL="1828800" marR="0" rtl="0" algn="l">
              <a:lnSpc>
                <a:spcPct val="100000"/>
              </a:lnSpc>
              <a:spcBef>
                <a:spcPts val="800"/>
              </a:spcBef>
              <a:spcAft>
                <a:spcPts val="0"/>
              </a:spcAft>
              <a:buClr>
                <a:schemeClr val="accent1"/>
              </a:buClr>
              <a:buSzPts val="700"/>
              <a:buFont typeface="Noto Sans Symbols"/>
              <a:buNone/>
              <a:defRPr b="0" i="0" sz="1100" u="none" cap="none" strike="noStrike">
                <a:solidFill>
                  <a:srgbClr val="888888"/>
                </a:solidFill>
                <a:latin typeface="Century Gothic"/>
                <a:ea typeface="Century Gothic"/>
                <a:cs typeface="Century Gothic"/>
                <a:sym typeface="Century Gothic"/>
              </a:defRPr>
            </a:lvl4pPr>
            <a:lvl5pPr indent="-228600" lvl="4" marL="2286000" marR="0" rtl="0" algn="l">
              <a:lnSpc>
                <a:spcPct val="100000"/>
              </a:lnSpc>
              <a:spcBef>
                <a:spcPts val="800"/>
              </a:spcBef>
              <a:spcAft>
                <a:spcPts val="0"/>
              </a:spcAft>
              <a:buClr>
                <a:schemeClr val="accent1"/>
              </a:buClr>
              <a:buSzPts val="700"/>
              <a:buFont typeface="Noto Sans Symbols"/>
              <a:buNone/>
              <a:defRPr b="0" i="0" sz="1100" u="none" cap="none" strike="noStrike">
                <a:solidFill>
                  <a:srgbClr val="888888"/>
                </a:solidFill>
                <a:latin typeface="Century Gothic"/>
                <a:ea typeface="Century Gothic"/>
                <a:cs typeface="Century Gothic"/>
                <a:sym typeface="Century Gothic"/>
              </a:defRPr>
            </a:lvl5pPr>
            <a:lvl6pPr indent="-228600" lvl="5" marL="2743200" marR="0" rtl="0" algn="l">
              <a:lnSpc>
                <a:spcPct val="100000"/>
              </a:lnSpc>
              <a:spcBef>
                <a:spcPts val="800"/>
              </a:spcBef>
              <a:spcAft>
                <a:spcPts val="0"/>
              </a:spcAft>
              <a:buClr>
                <a:schemeClr val="accent1"/>
              </a:buClr>
              <a:buSzPts val="700"/>
              <a:buFont typeface="Noto Sans Symbols"/>
              <a:buNone/>
              <a:defRPr b="0" i="0" sz="1100" u="none" cap="none" strike="noStrike">
                <a:solidFill>
                  <a:srgbClr val="888888"/>
                </a:solidFill>
                <a:latin typeface="Century Gothic"/>
                <a:ea typeface="Century Gothic"/>
                <a:cs typeface="Century Gothic"/>
                <a:sym typeface="Century Gothic"/>
              </a:defRPr>
            </a:lvl6pPr>
            <a:lvl7pPr indent="-228600" lvl="6" marL="3200400" marR="0" rtl="0" algn="l">
              <a:lnSpc>
                <a:spcPct val="100000"/>
              </a:lnSpc>
              <a:spcBef>
                <a:spcPts val="800"/>
              </a:spcBef>
              <a:spcAft>
                <a:spcPts val="0"/>
              </a:spcAft>
              <a:buClr>
                <a:schemeClr val="accent1"/>
              </a:buClr>
              <a:buSzPts val="700"/>
              <a:buFont typeface="Noto Sans Symbols"/>
              <a:buNone/>
              <a:defRPr b="0" i="0" sz="1100" u="none" cap="none" strike="noStrike">
                <a:solidFill>
                  <a:srgbClr val="888888"/>
                </a:solidFill>
                <a:latin typeface="Century Gothic"/>
                <a:ea typeface="Century Gothic"/>
                <a:cs typeface="Century Gothic"/>
                <a:sym typeface="Century Gothic"/>
              </a:defRPr>
            </a:lvl7pPr>
            <a:lvl8pPr indent="-228600" lvl="7" marL="3657600" marR="0" rtl="0" algn="l">
              <a:lnSpc>
                <a:spcPct val="100000"/>
              </a:lnSpc>
              <a:spcBef>
                <a:spcPts val="800"/>
              </a:spcBef>
              <a:spcAft>
                <a:spcPts val="0"/>
              </a:spcAft>
              <a:buClr>
                <a:schemeClr val="accent1"/>
              </a:buClr>
              <a:buSzPts val="700"/>
              <a:buFont typeface="Noto Sans Symbols"/>
              <a:buNone/>
              <a:defRPr b="0" i="0" sz="1100" u="none" cap="none" strike="noStrike">
                <a:solidFill>
                  <a:srgbClr val="888888"/>
                </a:solidFill>
                <a:latin typeface="Century Gothic"/>
                <a:ea typeface="Century Gothic"/>
                <a:cs typeface="Century Gothic"/>
                <a:sym typeface="Century Gothic"/>
              </a:defRPr>
            </a:lvl8pPr>
            <a:lvl9pPr indent="-228600" lvl="8" marL="4114800" marR="0" rtl="0" algn="l">
              <a:lnSpc>
                <a:spcPct val="100000"/>
              </a:lnSpc>
              <a:spcBef>
                <a:spcPts val="800"/>
              </a:spcBef>
              <a:spcAft>
                <a:spcPts val="0"/>
              </a:spcAft>
              <a:buClr>
                <a:schemeClr val="accent1"/>
              </a:buClr>
              <a:buSzPts val="700"/>
              <a:buFont typeface="Noto Sans Symbols"/>
              <a:buNone/>
              <a:defRPr b="0" i="0" sz="1100" u="none" cap="none" strike="noStrike">
                <a:solidFill>
                  <a:srgbClr val="888888"/>
                </a:solidFill>
                <a:latin typeface="Century Gothic"/>
                <a:ea typeface="Century Gothic"/>
                <a:cs typeface="Century Gothic"/>
                <a:sym typeface="Century Gothic"/>
              </a:defRPr>
            </a:lvl9pPr>
          </a:lstStyle>
          <a:p/>
        </p:txBody>
      </p:sp>
      <p:sp>
        <p:nvSpPr>
          <p:cNvPr id="127" name="Google Shape;127;p18"/>
          <p:cNvSpPr txBox="1"/>
          <p:nvPr>
            <p:ph idx="10" type="dt"/>
          </p:nvPr>
        </p:nvSpPr>
        <p:spPr>
          <a:xfrm>
            <a:off x="7988204" y="4795546"/>
            <a:ext cx="743100" cy="228600"/>
          </a:xfrm>
          <a:prstGeom prst="rect">
            <a:avLst/>
          </a:prstGeom>
          <a:noFill/>
          <a:ln>
            <a:noFill/>
          </a:ln>
        </p:spPr>
        <p:txBody>
          <a:bodyPr anchorCtr="0" anchor="t" bIns="68575" lIns="68575" spcFirstLastPara="1" rIns="68575" wrap="square" tIns="68575">
            <a:noAutofit/>
          </a:bodyPr>
          <a:lstStyle>
            <a:lvl1pPr lvl="0" marR="0" rtl="0" algn="r">
              <a:lnSpc>
                <a:spcPct val="100000"/>
              </a:lnSpc>
              <a:spcBef>
                <a:spcPts val="0"/>
              </a:spcBef>
              <a:spcAft>
                <a:spcPts val="0"/>
              </a:spcAft>
              <a:buSzPts val="1100"/>
              <a:buNone/>
              <a:defRPr b="1" i="0" sz="800" u="none" cap="none" strike="noStrike">
                <a:solidFill>
                  <a:schemeClr val="accent1"/>
                </a:solidFill>
                <a:latin typeface="Century Gothic"/>
                <a:ea typeface="Century Gothic"/>
                <a:cs typeface="Century Gothic"/>
                <a:sym typeface="Century Gothic"/>
              </a:defRPr>
            </a:lvl1pPr>
            <a:lvl2pPr lvl="1" marR="0" rtl="0" algn="l">
              <a:lnSpc>
                <a:spcPct val="100000"/>
              </a:lnSpc>
              <a:spcBef>
                <a:spcPts val="0"/>
              </a:spcBef>
              <a:spcAft>
                <a:spcPts val="0"/>
              </a:spcAft>
              <a:buSzPts val="1100"/>
              <a:buNone/>
              <a:defRPr b="0" i="0" sz="14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SzPts val="1100"/>
              <a:buNone/>
              <a:defRPr b="0" i="0" sz="14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SzPts val="1100"/>
              <a:buNone/>
              <a:defRPr b="0" i="0" sz="14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SzPts val="1100"/>
              <a:buNone/>
              <a:defRPr b="0" i="0" sz="14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SzPts val="1100"/>
              <a:buNone/>
              <a:defRPr b="0" i="0" sz="14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SzPts val="1100"/>
              <a:buNone/>
              <a:defRPr b="0" i="0" sz="14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SzPts val="1100"/>
              <a:buNone/>
              <a:defRPr b="0" i="0" sz="14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SzPts val="1100"/>
              <a:buNone/>
              <a:defRPr b="0" i="0" sz="1400" u="none" cap="none" strike="noStrike">
                <a:solidFill>
                  <a:schemeClr val="dk1"/>
                </a:solidFill>
                <a:latin typeface="Century Gothic"/>
                <a:ea typeface="Century Gothic"/>
                <a:cs typeface="Century Gothic"/>
                <a:sym typeface="Century Gothic"/>
              </a:defRPr>
            </a:lvl9pPr>
          </a:lstStyle>
          <a:p/>
        </p:txBody>
      </p:sp>
      <p:sp>
        <p:nvSpPr>
          <p:cNvPr id="128" name="Google Shape;128;p18"/>
          <p:cNvSpPr txBox="1"/>
          <p:nvPr>
            <p:ph idx="11" type="ftr"/>
          </p:nvPr>
        </p:nvSpPr>
        <p:spPr>
          <a:xfrm>
            <a:off x="396269" y="4793878"/>
            <a:ext cx="2895000" cy="228600"/>
          </a:xfrm>
          <a:prstGeom prst="rect">
            <a:avLst/>
          </a:prstGeom>
          <a:noFill/>
          <a:ln>
            <a:noFill/>
          </a:ln>
        </p:spPr>
        <p:txBody>
          <a:bodyPr anchorCtr="0" anchor="b" bIns="68575" lIns="68575" spcFirstLastPara="1" rIns="68575" wrap="square" tIns="68575">
            <a:noAutofit/>
          </a:bodyPr>
          <a:lstStyle>
            <a:lvl1pPr lvl="0" marR="0" rtl="0" algn="l">
              <a:lnSpc>
                <a:spcPct val="100000"/>
              </a:lnSpc>
              <a:spcBef>
                <a:spcPts val="0"/>
              </a:spcBef>
              <a:spcAft>
                <a:spcPts val="0"/>
              </a:spcAft>
              <a:buSzPts val="1100"/>
              <a:buNone/>
              <a:defRPr b="1" i="0" sz="800" u="none" cap="none" strike="noStrike">
                <a:solidFill>
                  <a:schemeClr val="accent1"/>
                </a:solidFill>
                <a:latin typeface="Century Gothic"/>
                <a:ea typeface="Century Gothic"/>
                <a:cs typeface="Century Gothic"/>
                <a:sym typeface="Century Gothic"/>
              </a:defRPr>
            </a:lvl1pPr>
            <a:lvl2pPr lvl="1" marR="0" rtl="0" algn="l">
              <a:lnSpc>
                <a:spcPct val="100000"/>
              </a:lnSpc>
              <a:spcBef>
                <a:spcPts val="0"/>
              </a:spcBef>
              <a:spcAft>
                <a:spcPts val="0"/>
              </a:spcAft>
              <a:buSzPts val="1100"/>
              <a:buNone/>
              <a:defRPr b="0" i="0" sz="14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SzPts val="1100"/>
              <a:buNone/>
              <a:defRPr b="0" i="0" sz="14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SzPts val="1100"/>
              <a:buNone/>
              <a:defRPr b="0" i="0" sz="14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SzPts val="1100"/>
              <a:buNone/>
              <a:defRPr b="0" i="0" sz="14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SzPts val="1100"/>
              <a:buNone/>
              <a:defRPr b="0" i="0" sz="14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SzPts val="1100"/>
              <a:buNone/>
              <a:defRPr b="0" i="0" sz="14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SzPts val="1100"/>
              <a:buNone/>
              <a:defRPr b="0" i="0" sz="14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SzPts val="1100"/>
              <a:buNone/>
              <a:defRPr b="0" i="0" sz="1400" u="none" cap="none" strike="noStrike">
                <a:solidFill>
                  <a:schemeClr val="dk1"/>
                </a:solidFill>
                <a:latin typeface="Century Gothic"/>
                <a:ea typeface="Century Gothic"/>
                <a:cs typeface="Century Gothic"/>
                <a:sym typeface="Century Gothic"/>
              </a:defRPr>
            </a:lvl9pPr>
          </a:lstStyle>
          <a:p/>
        </p:txBody>
      </p:sp>
      <p:sp>
        <p:nvSpPr>
          <p:cNvPr id="129" name="Google Shape;129;p18"/>
          <p:cNvSpPr/>
          <p:nvPr/>
        </p:nvSpPr>
        <p:spPr>
          <a:xfrm>
            <a:off x="7828359" y="0"/>
            <a:ext cx="514500" cy="857400"/>
          </a:xfrm>
          <a:prstGeom prst="rect">
            <a:avLst/>
          </a:prstGeom>
          <a:solidFill>
            <a:schemeClr val="accent1"/>
          </a:solidFill>
          <a:ln>
            <a:noFill/>
          </a:ln>
          <a:effectLst>
            <a:outerShdw blurRad="38100" rotWithShape="0" dir="5400000" dist="25400">
              <a:srgbClr val="000000">
                <a:alpha val="44710"/>
              </a:srgbClr>
            </a:outerShdw>
          </a:effectLst>
        </p:spPr>
        <p:txBody>
          <a:bodyPr anchorCtr="0" anchor="ctr" bIns="68575" lIns="68575" spcFirstLastPara="1" rIns="68575" wrap="square" tIns="6857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
        <p:nvSpPr>
          <p:cNvPr id="130" name="Google Shape;130;p18"/>
          <p:cNvSpPr txBox="1"/>
          <p:nvPr>
            <p:ph idx="12" type="sldNum"/>
          </p:nvPr>
        </p:nvSpPr>
        <p:spPr>
          <a:xfrm>
            <a:off x="7764405" y="221797"/>
            <a:ext cx="628800" cy="575700"/>
          </a:xfrm>
          <a:prstGeom prst="rect">
            <a:avLst/>
          </a:prstGeom>
          <a:noFill/>
          <a:ln>
            <a:noFill/>
          </a:ln>
        </p:spPr>
        <p:txBody>
          <a:bodyPr anchorCtr="0" anchor="b" bIns="34275" lIns="68575" spcFirstLastPara="1" rIns="68575" wrap="square" tIns="34275">
            <a:noAutofit/>
          </a:bodyPr>
          <a:lstStyle>
            <a:lvl1pPr indent="0" lvl="0" marL="0" marR="0" rtl="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Century Gothic"/>
                <a:ea typeface="Century Gothic"/>
                <a:cs typeface="Century Gothic"/>
                <a:sym typeface="Century Gothic"/>
              </a:defRPr>
            </a:lvl1pPr>
            <a:lvl2pPr indent="0" lvl="1" marL="0" marR="0" rtl="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Century Gothic"/>
                <a:ea typeface="Century Gothic"/>
                <a:cs typeface="Century Gothic"/>
                <a:sym typeface="Century Gothic"/>
              </a:defRPr>
            </a:lvl2pPr>
            <a:lvl3pPr indent="0" lvl="2" marL="0" marR="0" rtl="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Century Gothic"/>
                <a:ea typeface="Century Gothic"/>
                <a:cs typeface="Century Gothic"/>
                <a:sym typeface="Century Gothic"/>
              </a:defRPr>
            </a:lvl3pPr>
            <a:lvl4pPr indent="0" lvl="3" marL="0" marR="0" rtl="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Century Gothic"/>
                <a:ea typeface="Century Gothic"/>
                <a:cs typeface="Century Gothic"/>
                <a:sym typeface="Century Gothic"/>
              </a:defRPr>
            </a:lvl4pPr>
            <a:lvl5pPr indent="0" lvl="4" marL="0" marR="0" rtl="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Century Gothic"/>
                <a:ea typeface="Century Gothic"/>
                <a:cs typeface="Century Gothic"/>
                <a:sym typeface="Century Gothic"/>
              </a:defRPr>
            </a:lvl5pPr>
            <a:lvl6pPr indent="0" lvl="5" marL="0" marR="0" rtl="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Century Gothic"/>
                <a:ea typeface="Century Gothic"/>
                <a:cs typeface="Century Gothic"/>
                <a:sym typeface="Century Gothic"/>
              </a:defRPr>
            </a:lvl6pPr>
            <a:lvl7pPr indent="0" lvl="6" marL="0" marR="0" rtl="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Century Gothic"/>
                <a:ea typeface="Century Gothic"/>
                <a:cs typeface="Century Gothic"/>
                <a:sym typeface="Century Gothic"/>
              </a:defRPr>
            </a:lvl7pPr>
            <a:lvl8pPr indent="0" lvl="7" marL="0" marR="0" rtl="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Century Gothic"/>
                <a:ea typeface="Century Gothic"/>
                <a:cs typeface="Century Gothic"/>
                <a:sym typeface="Century Gothic"/>
              </a:defRPr>
            </a:lvl8pPr>
            <a:lvl9pPr indent="0" lvl="8" marL="0" marR="0" rtl="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uk-UA"/>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showMasterSp="0">
  <p:cSld name="SECTION_HEADER_2">
    <p:spTree>
      <p:nvGrpSpPr>
        <p:cNvPr id="131" name="Shape 131"/>
        <p:cNvGrpSpPr/>
        <p:nvPr/>
      </p:nvGrpSpPr>
      <p:grpSpPr>
        <a:xfrm>
          <a:off x="0" y="0"/>
          <a:ext cx="0" cy="0"/>
          <a:chOff x="0" y="0"/>
          <a:chExt cx="0" cy="0"/>
        </a:xfrm>
      </p:grpSpPr>
      <p:grpSp>
        <p:nvGrpSpPr>
          <p:cNvPr id="132" name="Google Shape;132;p19"/>
          <p:cNvGrpSpPr/>
          <p:nvPr/>
        </p:nvGrpSpPr>
        <p:grpSpPr>
          <a:xfrm>
            <a:off x="0" y="-1780"/>
            <a:ext cx="9144000" cy="5150270"/>
            <a:chOff x="0" y="-2373"/>
            <a:chExt cx="12192000" cy="6867027"/>
          </a:xfrm>
        </p:grpSpPr>
        <p:sp>
          <p:nvSpPr>
            <p:cNvPr id="133" name="Google Shape;133;p19"/>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68575" lIns="68575" spcFirstLastPara="1" rIns="68575" wrap="square" tIns="6857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
          <p:nvSpPr>
            <p:cNvPr id="134" name="Google Shape;134;p19"/>
            <p:cNvSpPr/>
            <p:nvPr/>
          </p:nvSpPr>
          <p:spPr>
            <a:xfrm>
              <a:off x="3220" y="2667000"/>
              <a:ext cx="4191000" cy="4191000"/>
            </a:xfrm>
            <a:prstGeom prst="ellipse">
              <a:avLst/>
            </a:prstGeom>
            <a:gradFill>
              <a:gsLst>
                <a:gs pos="0">
                  <a:srgbClr val="F7F7F7">
                    <a:alpha val="10588"/>
                  </a:srgbClr>
                </a:gs>
                <a:gs pos="36000">
                  <a:srgbClr val="F7F7F7">
                    <a:alpha val="9411"/>
                  </a:srgbClr>
                </a:gs>
                <a:gs pos="75000">
                  <a:srgbClr val="F7F7F7">
                    <a:alpha val="0"/>
                  </a:srgbClr>
                </a:gs>
                <a:gs pos="100000">
                  <a:srgbClr val="F7F7F7">
                    <a:alpha val="0"/>
                  </a:srgbClr>
                </a:gs>
              </a:gsLst>
              <a:path path="circle">
                <a:fillToRect b="50%" l="50%" r="50%" t="50%"/>
              </a:path>
              <a:tileRect/>
            </a:gradFill>
            <a:ln>
              <a:noFill/>
            </a:ln>
          </p:spPr>
          <p:txBody>
            <a:bodyPr anchorCtr="0" anchor="ctr" bIns="68575" lIns="68575" spcFirstLastPara="1" rIns="68575" wrap="square" tIns="6857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
          <p:nvSpPr>
            <p:cNvPr id="135" name="Google Shape;135;p19"/>
            <p:cNvSpPr/>
            <p:nvPr/>
          </p:nvSpPr>
          <p:spPr>
            <a:xfrm>
              <a:off x="1750" y="2895600"/>
              <a:ext cx="2362200" cy="2362200"/>
            </a:xfrm>
            <a:prstGeom prst="ellipse">
              <a:avLst/>
            </a:prstGeom>
            <a:gradFill>
              <a:gsLst>
                <a:gs pos="0">
                  <a:srgbClr val="F7F7F7">
                    <a:alpha val="7450"/>
                  </a:srgbClr>
                </a:gs>
                <a:gs pos="36000">
                  <a:srgbClr val="F7F7F7">
                    <a:alpha val="7450"/>
                  </a:srgbClr>
                </a:gs>
                <a:gs pos="72000">
                  <a:srgbClr val="F7F7F7">
                    <a:alpha val="0"/>
                  </a:srgbClr>
                </a:gs>
                <a:gs pos="100000">
                  <a:srgbClr val="F7F7F7">
                    <a:alpha val="0"/>
                  </a:srgbClr>
                </a:gs>
              </a:gsLst>
              <a:path path="circle">
                <a:fillToRect b="50%" l="50%" r="50%" t="50%"/>
              </a:path>
              <a:tileRect/>
            </a:gradFill>
            <a:ln>
              <a:noFill/>
            </a:ln>
          </p:spPr>
          <p:txBody>
            <a:bodyPr anchorCtr="0" anchor="ctr" bIns="68575" lIns="68575" spcFirstLastPara="1" rIns="68575" wrap="square" tIns="6857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
          <p:nvSpPr>
            <p:cNvPr id="136" name="Google Shape;136;p19"/>
            <p:cNvSpPr/>
            <p:nvPr/>
          </p:nvSpPr>
          <p:spPr>
            <a:xfrm>
              <a:off x="8609012" y="1676400"/>
              <a:ext cx="2819400" cy="2819400"/>
            </a:xfrm>
            <a:prstGeom prst="ellipse">
              <a:avLst/>
            </a:prstGeom>
            <a:gradFill>
              <a:gsLst>
                <a:gs pos="0">
                  <a:srgbClr val="F7F7F7">
                    <a:alpha val="6274"/>
                  </a:srgbClr>
                </a:gs>
                <a:gs pos="36000">
                  <a:srgbClr val="F7F7F7">
                    <a:alpha val="5490"/>
                  </a:srgbClr>
                </a:gs>
                <a:gs pos="69000">
                  <a:srgbClr val="F7F7F7">
                    <a:alpha val="0"/>
                  </a:srgbClr>
                </a:gs>
                <a:gs pos="100000">
                  <a:srgbClr val="F7F7F7">
                    <a:alpha val="0"/>
                  </a:srgbClr>
                </a:gs>
              </a:gsLst>
              <a:path path="circle">
                <a:fillToRect b="50%" l="50%" r="50%" t="50%"/>
              </a:path>
              <a:tileRect/>
            </a:gradFill>
            <a:ln>
              <a:noFill/>
            </a:ln>
          </p:spPr>
          <p:txBody>
            <a:bodyPr anchorCtr="0" anchor="ctr" bIns="68575" lIns="68575" spcFirstLastPara="1" rIns="68575" wrap="square" tIns="6857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
          <p:nvSpPr>
            <p:cNvPr id="137" name="Google Shape;137;p19"/>
            <p:cNvSpPr/>
            <p:nvPr/>
          </p:nvSpPr>
          <p:spPr>
            <a:xfrm>
              <a:off x="7999412" y="-2373"/>
              <a:ext cx="1600200" cy="1600200"/>
            </a:xfrm>
            <a:prstGeom prst="ellipse">
              <a:avLst/>
            </a:prstGeom>
            <a:gradFill>
              <a:gsLst>
                <a:gs pos="0">
                  <a:srgbClr val="F7F7F7">
                    <a:alpha val="13333"/>
                  </a:srgbClr>
                </a:gs>
                <a:gs pos="36000">
                  <a:srgbClr val="F7F7F7">
                    <a:alpha val="6274"/>
                  </a:srgbClr>
                </a:gs>
                <a:gs pos="73000">
                  <a:srgbClr val="F7F7F7">
                    <a:alpha val="0"/>
                  </a:srgbClr>
                </a:gs>
                <a:gs pos="100000">
                  <a:srgbClr val="F7F7F7">
                    <a:alpha val="0"/>
                  </a:srgbClr>
                </a:gs>
              </a:gsLst>
              <a:path path="circle">
                <a:fillToRect b="50%" l="50%" r="50%" t="50%"/>
              </a:path>
              <a:tileRect/>
            </a:gradFill>
            <a:ln>
              <a:noFill/>
            </a:ln>
          </p:spPr>
          <p:txBody>
            <a:bodyPr anchorCtr="0" anchor="ctr" bIns="68575" lIns="68575" spcFirstLastPara="1" rIns="68575" wrap="square" tIns="6857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
          <p:nvSpPr>
            <p:cNvPr id="138" name="Google Shape;138;p19"/>
            <p:cNvSpPr/>
            <p:nvPr/>
          </p:nvSpPr>
          <p:spPr>
            <a:xfrm>
              <a:off x="8609012" y="5874054"/>
              <a:ext cx="990600" cy="990600"/>
            </a:xfrm>
            <a:prstGeom prst="ellipse">
              <a:avLst/>
            </a:prstGeom>
            <a:gradFill>
              <a:gsLst>
                <a:gs pos="0">
                  <a:srgbClr val="F7F7F7">
                    <a:alpha val="13333"/>
                  </a:srgbClr>
                </a:gs>
                <a:gs pos="36000">
                  <a:srgbClr val="F7F7F7">
                    <a:alpha val="6274"/>
                  </a:srgbClr>
                </a:gs>
                <a:gs pos="66000">
                  <a:srgbClr val="F7F7F7">
                    <a:alpha val="0"/>
                  </a:srgbClr>
                </a:gs>
                <a:gs pos="100000">
                  <a:srgbClr val="F7F7F7">
                    <a:alpha val="0"/>
                  </a:srgbClr>
                </a:gs>
              </a:gsLst>
              <a:path path="circle">
                <a:fillToRect b="50%" l="50%" r="50%" t="50%"/>
              </a:path>
              <a:tileRect/>
            </a:gradFill>
            <a:ln>
              <a:noFill/>
            </a:ln>
          </p:spPr>
          <p:txBody>
            <a:bodyPr anchorCtr="0" anchor="ctr" bIns="68575" lIns="68575" spcFirstLastPara="1" rIns="68575" wrap="square" tIns="6857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
          <p:nvSpPr>
            <p:cNvPr id="139" name="Google Shape;139;p19"/>
            <p:cNvSpPr/>
            <p:nvPr/>
          </p:nvSpPr>
          <p:spPr>
            <a:xfrm>
              <a:off x="7289800" y="402165"/>
              <a:ext cx="4479000" cy="6053700"/>
            </a:xfrm>
            <a:prstGeom prst="rect">
              <a:avLst/>
            </a:prstGeom>
            <a:solidFill>
              <a:schemeClr val="lt1"/>
            </a:solidFill>
            <a:ln>
              <a:noFill/>
            </a:ln>
          </p:spPr>
          <p:txBody>
            <a:bodyPr anchorCtr="0" anchor="ctr" bIns="68575" lIns="68575" spcFirstLastPara="1" rIns="68575" wrap="square" tIns="6857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
          <p:nvSpPr>
            <p:cNvPr id="140" name="Google Shape;140;p19"/>
            <p:cNvSpPr/>
            <p:nvPr/>
          </p:nvSpPr>
          <p:spPr>
            <a:xfrm rot="-5677564">
              <a:off x="4698359" y="1825957"/>
              <a:ext cx="3299348" cy="440948"/>
            </a:xfrm>
            <a:custGeom>
              <a:rect b="b" l="l" r="r" t="t"/>
              <a:pathLst>
                <a:path extrusionOk="0" h="120000" w="120000">
                  <a:moveTo>
                    <a:pt x="1020" y="57425"/>
                  </a:moveTo>
                  <a:cubicBezTo>
                    <a:pt x="20832" y="88701"/>
                    <a:pt x="90288" y="120158"/>
                    <a:pt x="119496" y="120000"/>
                  </a:cubicBezTo>
                  <a:cubicBezTo>
                    <a:pt x="119868" y="44407"/>
                    <a:pt x="119628" y="75592"/>
                    <a:pt x="120000" y="0"/>
                  </a:cubicBezTo>
                  <a:lnTo>
                    <a:pt x="120000" y="0"/>
                  </a:lnTo>
                  <a:lnTo>
                    <a:pt x="116004" y="4626"/>
                  </a:lnTo>
                  <a:lnTo>
                    <a:pt x="112008" y="9072"/>
                  </a:lnTo>
                  <a:lnTo>
                    <a:pt x="108012" y="13381"/>
                  </a:lnTo>
                  <a:lnTo>
                    <a:pt x="104004" y="17078"/>
                  </a:lnTo>
                  <a:lnTo>
                    <a:pt x="99996" y="20797"/>
                  </a:lnTo>
                  <a:lnTo>
                    <a:pt x="95988" y="24290"/>
                  </a:lnTo>
                  <a:lnTo>
                    <a:pt x="92028" y="27261"/>
                  </a:lnTo>
                  <a:lnTo>
                    <a:pt x="87996" y="30051"/>
                  </a:lnTo>
                  <a:lnTo>
                    <a:pt x="84000" y="32659"/>
                  </a:lnTo>
                  <a:lnTo>
                    <a:pt x="80076" y="34881"/>
                  </a:lnTo>
                  <a:lnTo>
                    <a:pt x="76080" y="37104"/>
                  </a:lnTo>
                  <a:lnTo>
                    <a:pt x="72156" y="38986"/>
                  </a:lnTo>
                  <a:lnTo>
                    <a:pt x="68232" y="40461"/>
                  </a:lnTo>
                  <a:lnTo>
                    <a:pt x="64308" y="41958"/>
                  </a:lnTo>
                  <a:lnTo>
                    <a:pt x="60432" y="43228"/>
                  </a:lnTo>
                  <a:lnTo>
                    <a:pt x="56604" y="44180"/>
                  </a:lnTo>
                  <a:lnTo>
                    <a:pt x="52752" y="44906"/>
                  </a:lnTo>
                  <a:lnTo>
                    <a:pt x="48948" y="45654"/>
                  </a:lnTo>
                  <a:lnTo>
                    <a:pt x="45192" y="46017"/>
                  </a:lnTo>
                  <a:lnTo>
                    <a:pt x="41448" y="46403"/>
                  </a:lnTo>
                  <a:lnTo>
                    <a:pt x="37740" y="46562"/>
                  </a:lnTo>
                  <a:lnTo>
                    <a:pt x="34068" y="46403"/>
                  </a:lnTo>
                  <a:lnTo>
                    <a:pt x="30444" y="46403"/>
                  </a:lnTo>
                  <a:lnTo>
                    <a:pt x="26856" y="46017"/>
                  </a:lnTo>
                  <a:lnTo>
                    <a:pt x="23316" y="45450"/>
                  </a:lnTo>
                  <a:lnTo>
                    <a:pt x="19836" y="44906"/>
                  </a:lnTo>
                  <a:lnTo>
                    <a:pt x="16416" y="44339"/>
                  </a:lnTo>
                  <a:lnTo>
                    <a:pt x="13020" y="43432"/>
                  </a:lnTo>
                  <a:lnTo>
                    <a:pt x="9672" y="42479"/>
                  </a:lnTo>
                  <a:lnTo>
                    <a:pt x="6396" y="41572"/>
                  </a:lnTo>
                  <a:lnTo>
                    <a:pt x="0" y="39145"/>
                  </a:lnTo>
                  <a:cubicBezTo>
                    <a:pt x="336" y="45246"/>
                    <a:pt x="684" y="51324"/>
                    <a:pt x="1020" y="57425"/>
                  </a:cubicBezTo>
                  <a:close/>
                </a:path>
              </a:pathLst>
            </a:custGeom>
            <a:solidFill>
              <a:schemeClr val="lt1">
                <a:alpha val="20000"/>
              </a:schemeClr>
            </a:solidFill>
            <a:ln>
              <a:noFill/>
            </a:ln>
          </p:spPr>
          <p:txBody>
            <a:bodyPr anchorCtr="0" anchor="ctr" bIns="68575" lIns="68575" spcFirstLastPara="1" rIns="68575" wrap="square" tIns="6857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
          <p:nvSpPr>
            <p:cNvPr id="141" name="Google Shape;141;p19"/>
            <p:cNvSpPr/>
            <p:nvPr/>
          </p:nvSpPr>
          <p:spPr>
            <a:xfrm rot="-5400000">
              <a:off x="3787250" y="2801685"/>
              <a:ext cx="6053700" cy="1254600"/>
            </a:xfrm>
            <a:custGeom>
              <a:rect b="b" l="l" r="r" t="t"/>
              <a:pathLst>
                <a:path extrusionOk="0" h="120000" w="120000">
                  <a:moveTo>
                    <a:pt x="0" y="0"/>
                  </a:moveTo>
                  <a:lnTo>
                    <a:pt x="0" y="119550"/>
                  </a:lnTo>
                  <a:lnTo>
                    <a:pt x="120000" y="120000"/>
                  </a:lnTo>
                  <a:lnTo>
                    <a:pt x="120000" y="105"/>
                  </a:lnTo>
                  <a:lnTo>
                    <a:pt x="120000" y="105"/>
                  </a:lnTo>
                  <a:lnTo>
                    <a:pt x="117276" y="2340"/>
                  </a:lnTo>
                  <a:lnTo>
                    <a:pt x="114564" y="4470"/>
                  </a:lnTo>
                  <a:lnTo>
                    <a:pt x="111840" y="6555"/>
                  </a:lnTo>
                  <a:lnTo>
                    <a:pt x="109104" y="8340"/>
                  </a:lnTo>
                  <a:lnTo>
                    <a:pt x="106380" y="10140"/>
                  </a:lnTo>
                  <a:lnTo>
                    <a:pt x="103644" y="11820"/>
                  </a:lnTo>
                  <a:lnTo>
                    <a:pt x="100944" y="13260"/>
                  </a:lnTo>
                  <a:lnTo>
                    <a:pt x="98208" y="14625"/>
                  </a:lnTo>
                  <a:lnTo>
                    <a:pt x="95484" y="15870"/>
                  </a:lnTo>
                  <a:lnTo>
                    <a:pt x="92808" y="16950"/>
                  </a:lnTo>
                  <a:lnTo>
                    <a:pt x="90096" y="18030"/>
                  </a:lnTo>
                  <a:lnTo>
                    <a:pt x="87420" y="18930"/>
                  </a:lnTo>
                  <a:lnTo>
                    <a:pt x="84744" y="19635"/>
                  </a:lnTo>
                  <a:lnTo>
                    <a:pt x="82080" y="20370"/>
                  </a:lnTo>
                  <a:lnTo>
                    <a:pt x="79440" y="20985"/>
                  </a:lnTo>
                  <a:lnTo>
                    <a:pt x="76824" y="21420"/>
                  </a:lnTo>
                  <a:lnTo>
                    <a:pt x="74208" y="21795"/>
                  </a:lnTo>
                  <a:lnTo>
                    <a:pt x="71616" y="22155"/>
                  </a:lnTo>
                  <a:lnTo>
                    <a:pt x="69060" y="22320"/>
                  </a:lnTo>
                  <a:lnTo>
                    <a:pt x="66504" y="22500"/>
                  </a:lnTo>
                  <a:lnTo>
                    <a:pt x="63984" y="22590"/>
                  </a:lnTo>
                  <a:lnTo>
                    <a:pt x="61488" y="22500"/>
                  </a:lnTo>
                  <a:lnTo>
                    <a:pt x="59016" y="22500"/>
                  </a:lnTo>
                  <a:lnTo>
                    <a:pt x="56568" y="22320"/>
                  </a:lnTo>
                  <a:lnTo>
                    <a:pt x="54168" y="22050"/>
                  </a:lnTo>
                  <a:lnTo>
                    <a:pt x="51792" y="21795"/>
                  </a:lnTo>
                  <a:lnTo>
                    <a:pt x="49464" y="21510"/>
                  </a:lnTo>
                  <a:lnTo>
                    <a:pt x="47148" y="21075"/>
                  </a:lnTo>
                  <a:lnTo>
                    <a:pt x="44868" y="20610"/>
                  </a:lnTo>
                  <a:lnTo>
                    <a:pt x="42636" y="20190"/>
                  </a:lnTo>
                  <a:lnTo>
                    <a:pt x="38280" y="19005"/>
                  </a:lnTo>
                  <a:lnTo>
                    <a:pt x="34104" y="17745"/>
                  </a:lnTo>
                  <a:lnTo>
                    <a:pt x="30096" y="16425"/>
                  </a:lnTo>
                  <a:lnTo>
                    <a:pt x="26304" y="14970"/>
                  </a:lnTo>
                  <a:lnTo>
                    <a:pt x="22680" y="13455"/>
                  </a:lnTo>
                  <a:lnTo>
                    <a:pt x="19320" y="11820"/>
                  </a:lnTo>
                  <a:lnTo>
                    <a:pt x="16164" y="10215"/>
                  </a:lnTo>
                  <a:lnTo>
                    <a:pt x="13260" y="8610"/>
                  </a:lnTo>
                  <a:lnTo>
                    <a:pt x="10596" y="7095"/>
                  </a:lnTo>
                  <a:lnTo>
                    <a:pt x="8232" y="5655"/>
                  </a:lnTo>
                  <a:lnTo>
                    <a:pt x="6096" y="4290"/>
                  </a:lnTo>
                  <a:lnTo>
                    <a:pt x="4296" y="3150"/>
                  </a:lnTo>
                  <a:lnTo>
                    <a:pt x="2784" y="2070"/>
                  </a:lnTo>
                  <a:lnTo>
                    <a:pt x="708" y="525"/>
                  </a:lnTo>
                  <a:lnTo>
                    <a:pt x="0" y="0"/>
                  </a:lnTo>
                  <a:lnTo>
                    <a:pt x="0" y="0"/>
                  </a:lnTo>
                  <a:close/>
                </a:path>
              </a:pathLst>
            </a:custGeom>
            <a:solidFill>
              <a:schemeClr val="lt1"/>
            </a:solidFill>
            <a:ln>
              <a:noFill/>
            </a:ln>
          </p:spPr>
        </p:sp>
        <p:sp>
          <p:nvSpPr>
            <p:cNvPr id="142" name="Google Shape;142;p19"/>
            <p:cNvSpPr/>
            <p:nvPr/>
          </p:nvSpPr>
          <p:spPr>
            <a:xfrm>
              <a:off x="0" y="1587"/>
              <a:ext cx="12192000" cy="6856500"/>
            </a:xfrm>
            <a:custGeom>
              <a:rect b="b" l="l" r="r" t="t"/>
              <a:pathLst>
                <a:path extrusionOk="0" h="120000" w="120000">
                  <a:moveTo>
                    <a:pt x="0" y="0"/>
                  </a:moveTo>
                  <a:lnTo>
                    <a:pt x="0" y="120000"/>
                  </a:lnTo>
                  <a:lnTo>
                    <a:pt x="120000" y="120000"/>
                  </a:lnTo>
                  <a:lnTo>
                    <a:pt x="120000" y="0"/>
                  </a:lnTo>
                  <a:lnTo>
                    <a:pt x="0" y="0"/>
                  </a:lnTo>
                  <a:close/>
                  <a:moveTo>
                    <a:pt x="115248" y="111664"/>
                  </a:moveTo>
                  <a:lnTo>
                    <a:pt x="4688" y="111664"/>
                  </a:lnTo>
                  <a:lnTo>
                    <a:pt x="4688" y="8224"/>
                  </a:lnTo>
                  <a:lnTo>
                    <a:pt x="115248" y="8224"/>
                  </a:lnTo>
                  <a:lnTo>
                    <a:pt x="115248" y="111664"/>
                  </a:lnTo>
                  <a:close/>
                </a:path>
              </a:pathLst>
            </a:custGeom>
            <a:solidFill>
              <a:schemeClr val="lt1"/>
            </a:solidFill>
            <a:ln>
              <a:noFill/>
            </a:ln>
          </p:spPr>
        </p:sp>
      </p:grpSp>
      <p:sp>
        <p:nvSpPr>
          <p:cNvPr id="143" name="Google Shape;143;p19"/>
          <p:cNvSpPr txBox="1"/>
          <p:nvPr>
            <p:ph type="title"/>
          </p:nvPr>
        </p:nvSpPr>
        <p:spPr>
          <a:xfrm>
            <a:off x="866217" y="2008234"/>
            <a:ext cx="3263100" cy="1713000"/>
          </a:xfrm>
          <a:prstGeom prst="rect">
            <a:avLst/>
          </a:prstGeom>
          <a:noFill/>
          <a:ln>
            <a:noFill/>
          </a:ln>
        </p:spPr>
        <p:txBody>
          <a:bodyPr anchorCtr="0" anchor="ctr" bIns="68575" lIns="68575" spcFirstLastPara="1" rIns="68575" wrap="square" tIns="68575">
            <a:noAutofit/>
          </a:bodyPr>
          <a:lstStyle>
            <a:lvl1pPr lvl="0" marR="0" rtl="0" algn="l">
              <a:lnSpc>
                <a:spcPct val="100000"/>
              </a:lnSpc>
              <a:spcBef>
                <a:spcPts val="0"/>
              </a:spcBef>
              <a:spcAft>
                <a:spcPts val="0"/>
              </a:spcAft>
              <a:buClr>
                <a:schemeClr val="lt2"/>
              </a:buClr>
              <a:buSzPts val="1100"/>
              <a:buFont typeface="Century Gothic"/>
              <a:buNone/>
              <a:defRPr b="0" i="0" sz="3000" u="none" cap="none" strike="noStrike">
                <a:solidFill>
                  <a:schemeClr val="lt2"/>
                </a:solidFill>
                <a:latin typeface="Century Gothic"/>
                <a:ea typeface="Century Gothic"/>
                <a:cs typeface="Century Gothic"/>
                <a:sym typeface="Century Gothic"/>
              </a:defRPr>
            </a:lvl1pPr>
            <a:lvl2pPr lvl="1" marR="0" rtl="0" algn="l">
              <a:lnSpc>
                <a:spcPct val="100000"/>
              </a:lnSpc>
              <a:spcBef>
                <a:spcPts val="0"/>
              </a:spcBef>
              <a:spcAft>
                <a:spcPts val="0"/>
              </a:spcAft>
              <a:buSzPts val="1100"/>
              <a:buNone/>
              <a:defRPr b="0" i="0" sz="1400" u="none" cap="none" strike="noStrike">
                <a:solidFill>
                  <a:schemeClr val="dk2"/>
                </a:solidFill>
              </a:defRPr>
            </a:lvl2pPr>
            <a:lvl3pPr lvl="2" marR="0" rtl="0" algn="l">
              <a:lnSpc>
                <a:spcPct val="100000"/>
              </a:lnSpc>
              <a:spcBef>
                <a:spcPts val="0"/>
              </a:spcBef>
              <a:spcAft>
                <a:spcPts val="0"/>
              </a:spcAft>
              <a:buSzPts val="1100"/>
              <a:buNone/>
              <a:defRPr b="0" i="0" sz="1400" u="none" cap="none" strike="noStrike">
                <a:solidFill>
                  <a:schemeClr val="dk2"/>
                </a:solidFill>
              </a:defRPr>
            </a:lvl3pPr>
            <a:lvl4pPr lvl="3" marR="0" rtl="0" algn="l">
              <a:lnSpc>
                <a:spcPct val="100000"/>
              </a:lnSpc>
              <a:spcBef>
                <a:spcPts val="0"/>
              </a:spcBef>
              <a:spcAft>
                <a:spcPts val="0"/>
              </a:spcAft>
              <a:buSzPts val="1100"/>
              <a:buNone/>
              <a:defRPr b="0" i="0" sz="1400" u="none" cap="none" strike="noStrike">
                <a:solidFill>
                  <a:schemeClr val="dk2"/>
                </a:solidFill>
              </a:defRPr>
            </a:lvl4pPr>
            <a:lvl5pPr lvl="4" marR="0" rtl="0" algn="l">
              <a:lnSpc>
                <a:spcPct val="100000"/>
              </a:lnSpc>
              <a:spcBef>
                <a:spcPts val="0"/>
              </a:spcBef>
              <a:spcAft>
                <a:spcPts val="0"/>
              </a:spcAft>
              <a:buSzPts val="1100"/>
              <a:buNone/>
              <a:defRPr b="0" i="0" sz="1400" u="none" cap="none" strike="noStrike">
                <a:solidFill>
                  <a:schemeClr val="dk2"/>
                </a:solidFill>
              </a:defRPr>
            </a:lvl5pPr>
            <a:lvl6pPr lvl="5" marR="0" rtl="0" algn="l">
              <a:lnSpc>
                <a:spcPct val="100000"/>
              </a:lnSpc>
              <a:spcBef>
                <a:spcPts val="0"/>
              </a:spcBef>
              <a:spcAft>
                <a:spcPts val="0"/>
              </a:spcAft>
              <a:buSzPts val="1100"/>
              <a:buNone/>
              <a:defRPr b="0" i="0" sz="1400" u="none" cap="none" strike="noStrike">
                <a:solidFill>
                  <a:schemeClr val="dk2"/>
                </a:solidFill>
              </a:defRPr>
            </a:lvl6pPr>
            <a:lvl7pPr lvl="6" marR="0" rtl="0" algn="l">
              <a:lnSpc>
                <a:spcPct val="100000"/>
              </a:lnSpc>
              <a:spcBef>
                <a:spcPts val="0"/>
              </a:spcBef>
              <a:spcAft>
                <a:spcPts val="0"/>
              </a:spcAft>
              <a:buSzPts val="1100"/>
              <a:buNone/>
              <a:defRPr b="0" i="0" sz="1400" u="none" cap="none" strike="noStrike">
                <a:solidFill>
                  <a:schemeClr val="dk2"/>
                </a:solidFill>
              </a:defRPr>
            </a:lvl7pPr>
            <a:lvl8pPr lvl="7" marR="0" rtl="0" algn="l">
              <a:lnSpc>
                <a:spcPct val="100000"/>
              </a:lnSpc>
              <a:spcBef>
                <a:spcPts val="0"/>
              </a:spcBef>
              <a:spcAft>
                <a:spcPts val="0"/>
              </a:spcAft>
              <a:buSzPts val="1100"/>
              <a:buNone/>
              <a:defRPr b="0" i="0" sz="1400" u="none" cap="none" strike="noStrike">
                <a:solidFill>
                  <a:schemeClr val="dk2"/>
                </a:solidFill>
              </a:defRPr>
            </a:lvl8pPr>
            <a:lvl9pPr lvl="8" marR="0" rtl="0" algn="l">
              <a:lnSpc>
                <a:spcPct val="100000"/>
              </a:lnSpc>
              <a:spcBef>
                <a:spcPts val="0"/>
              </a:spcBef>
              <a:spcAft>
                <a:spcPts val="0"/>
              </a:spcAft>
              <a:buSzPts val="1100"/>
              <a:buNone/>
              <a:defRPr b="0" i="0" sz="1400" u="none" cap="none" strike="noStrike">
                <a:solidFill>
                  <a:schemeClr val="dk2"/>
                </a:solidFill>
              </a:defRPr>
            </a:lvl9pPr>
          </a:lstStyle>
          <a:p/>
        </p:txBody>
      </p:sp>
      <p:sp>
        <p:nvSpPr>
          <p:cNvPr id="144" name="Google Shape;144;p19"/>
          <p:cNvSpPr txBox="1"/>
          <p:nvPr>
            <p:ph idx="1" type="body"/>
          </p:nvPr>
        </p:nvSpPr>
        <p:spPr>
          <a:xfrm>
            <a:off x="5171668" y="2008233"/>
            <a:ext cx="2816700" cy="1713000"/>
          </a:xfrm>
          <a:prstGeom prst="rect">
            <a:avLst/>
          </a:prstGeom>
          <a:noFill/>
          <a:ln>
            <a:noFill/>
          </a:ln>
        </p:spPr>
        <p:txBody>
          <a:bodyPr anchorCtr="0" anchor="ctr" bIns="68575" lIns="68575" spcFirstLastPara="1" rIns="68575" wrap="square" tIns="68575">
            <a:normAutofit/>
          </a:bodyPr>
          <a:lstStyle>
            <a:lvl1pPr indent="-228600" lvl="0" marL="457200" marR="0" rtl="0" algn="l">
              <a:lnSpc>
                <a:spcPct val="100000"/>
              </a:lnSpc>
              <a:spcBef>
                <a:spcPts val="800"/>
              </a:spcBef>
              <a:spcAft>
                <a:spcPts val="0"/>
              </a:spcAft>
              <a:buClr>
                <a:schemeClr val="accent1"/>
              </a:buClr>
              <a:buSzPts val="1100"/>
              <a:buFont typeface="Noto Sans Symbols"/>
              <a:buNone/>
              <a:defRPr b="0" i="0" sz="1500" u="none" cap="none" strike="noStrike">
                <a:solidFill>
                  <a:schemeClr val="accent1"/>
                </a:solidFill>
                <a:latin typeface="Century Gothic"/>
                <a:ea typeface="Century Gothic"/>
                <a:cs typeface="Century Gothic"/>
                <a:sym typeface="Century Gothic"/>
              </a:defRPr>
            </a:lvl1pPr>
            <a:lvl2pPr indent="-228600" lvl="1" marL="914400" marR="0" rtl="0" algn="l">
              <a:lnSpc>
                <a:spcPct val="100000"/>
              </a:lnSpc>
              <a:spcBef>
                <a:spcPts val="800"/>
              </a:spcBef>
              <a:spcAft>
                <a:spcPts val="0"/>
              </a:spcAft>
              <a:buClr>
                <a:schemeClr val="accent1"/>
              </a:buClr>
              <a:buSzPts val="1000"/>
              <a:buFont typeface="Noto Sans Symbols"/>
              <a:buNone/>
              <a:defRPr b="0" i="0" sz="1400" u="none" cap="none" strike="noStrike">
                <a:solidFill>
                  <a:srgbClr val="888888"/>
                </a:solidFill>
                <a:latin typeface="Century Gothic"/>
                <a:ea typeface="Century Gothic"/>
                <a:cs typeface="Century Gothic"/>
                <a:sym typeface="Century Gothic"/>
              </a:defRPr>
            </a:lvl2pPr>
            <a:lvl3pPr indent="-228600" lvl="2" marL="1371600" marR="0" rtl="0" algn="l">
              <a:lnSpc>
                <a:spcPct val="100000"/>
              </a:lnSpc>
              <a:spcBef>
                <a:spcPts val="800"/>
              </a:spcBef>
              <a:spcAft>
                <a:spcPts val="0"/>
              </a:spcAft>
              <a:buClr>
                <a:schemeClr val="accent1"/>
              </a:buClr>
              <a:buSzPts val="800"/>
              <a:buFont typeface="Noto Sans Symbols"/>
              <a:buNone/>
              <a:defRPr b="0" i="0" sz="1200" u="none" cap="none" strike="noStrike">
                <a:solidFill>
                  <a:srgbClr val="888888"/>
                </a:solidFill>
                <a:latin typeface="Century Gothic"/>
                <a:ea typeface="Century Gothic"/>
                <a:cs typeface="Century Gothic"/>
                <a:sym typeface="Century Gothic"/>
              </a:defRPr>
            </a:lvl3pPr>
            <a:lvl4pPr indent="-228600" lvl="3" marL="1828800" marR="0" rtl="0" algn="l">
              <a:lnSpc>
                <a:spcPct val="100000"/>
              </a:lnSpc>
              <a:spcBef>
                <a:spcPts val="800"/>
              </a:spcBef>
              <a:spcAft>
                <a:spcPts val="0"/>
              </a:spcAft>
              <a:buClr>
                <a:schemeClr val="accent1"/>
              </a:buClr>
              <a:buSzPts val="700"/>
              <a:buFont typeface="Noto Sans Symbols"/>
              <a:buNone/>
              <a:defRPr b="0" i="0" sz="1100" u="none" cap="none" strike="noStrike">
                <a:solidFill>
                  <a:srgbClr val="888888"/>
                </a:solidFill>
                <a:latin typeface="Century Gothic"/>
                <a:ea typeface="Century Gothic"/>
                <a:cs typeface="Century Gothic"/>
                <a:sym typeface="Century Gothic"/>
              </a:defRPr>
            </a:lvl4pPr>
            <a:lvl5pPr indent="-228600" lvl="4" marL="2286000" marR="0" rtl="0" algn="l">
              <a:lnSpc>
                <a:spcPct val="100000"/>
              </a:lnSpc>
              <a:spcBef>
                <a:spcPts val="800"/>
              </a:spcBef>
              <a:spcAft>
                <a:spcPts val="0"/>
              </a:spcAft>
              <a:buClr>
                <a:schemeClr val="accent1"/>
              </a:buClr>
              <a:buSzPts val="700"/>
              <a:buFont typeface="Noto Sans Symbols"/>
              <a:buNone/>
              <a:defRPr b="0" i="0" sz="1100" u="none" cap="none" strike="noStrike">
                <a:solidFill>
                  <a:srgbClr val="888888"/>
                </a:solidFill>
                <a:latin typeface="Century Gothic"/>
                <a:ea typeface="Century Gothic"/>
                <a:cs typeface="Century Gothic"/>
                <a:sym typeface="Century Gothic"/>
              </a:defRPr>
            </a:lvl5pPr>
            <a:lvl6pPr indent="-228600" lvl="5" marL="2743200" marR="0" rtl="0" algn="l">
              <a:lnSpc>
                <a:spcPct val="100000"/>
              </a:lnSpc>
              <a:spcBef>
                <a:spcPts val="800"/>
              </a:spcBef>
              <a:spcAft>
                <a:spcPts val="0"/>
              </a:spcAft>
              <a:buClr>
                <a:schemeClr val="accent1"/>
              </a:buClr>
              <a:buSzPts val="700"/>
              <a:buFont typeface="Noto Sans Symbols"/>
              <a:buNone/>
              <a:defRPr b="0" i="0" sz="1100" u="none" cap="none" strike="noStrike">
                <a:solidFill>
                  <a:srgbClr val="888888"/>
                </a:solidFill>
                <a:latin typeface="Century Gothic"/>
                <a:ea typeface="Century Gothic"/>
                <a:cs typeface="Century Gothic"/>
                <a:sym typeface="Century Gothic"/>
              </a:defRPr>
            </a:lvl6pPr>
            <a:lvl7pPr indent="-228600" lvl="6" marL="3200400" marR="0" rtl="0" algn="l">
              <a:lnSpc>
                <a:spcPct val="100000"/>
              </a:lnSpc>
              <a:spcBef>
                <a:spcPts val="800"/>
              </a:spcBef>
              <a:spcAft>
                <a:spcPts val="0"/>
              </a:spcAft>
              <a:buClr>
                <a:schemeClr val="accent1"/>
              </a:buClr>
              <a:buSzPts val="700"/>
              <a:buFont typeface="Noto Sans Symbols"/>
              <a:buNone/>
              <a:defRPr b="0" i="0" sz="1100" u="none" cap="none" strike="noStrike">
                <a:solidFill>
                  <a:srgbClr val="888888"/>
                </a:solidFill>
                <a:latin typeface="Century Gothic"/>
                <a:ea typeface="Century Gothic"/>
                <a:cs typeface="Century Gothic"/>
                <a:sym typeface="Century Gothic"/>
              </a:defRPr>
            </a:lvl7pPr>
            <a:lvl8pPr indent="-228600" lvl="7" marL="3657600" marR="0" rtl="0" algn="l">
              <a:lnSpc>
                <a:spcPct val="100000"/>
              </a:lnSpc>
              <a:spcBef>
                <a:spcPts val="800"/>
              </a:spcBef>
              <a:spcAft>
                <a:spcPts val="0"/>
              </a:spcAft>
              <a:buClr>
                <a:schemeClr val="accent1"/>
              </a:buClr>
              <a:buSzPts val="700"/>
              <a:buFont typeface="Noto Sans Symbols"/>
              <a:buNone/>
              <a:defRPr b="0" i="0" sz="1100" u="none" cap="none" strike="noStrike">
                <a:solidFill>
                  <a:srgbClr val="888888"/>
                </a:solidFill>
                <a:latin typeface="Century Gothic"/>
                <a:ea typeface="Century Gothic"/>
                <a:cs typeface="Century Gothic"/>
                <a:sym typeface="Century Gothic"/>
              </a:defRPr>
            </a:lvl8pPr>
            <a:lvl9pPr indent="-228600" lvl="8" marL="4114800" marR="0" rtl="0" algn="l">
              <a:lnSpc>
                <a:spcPct val="100000"/>
              </a:lnSpc>
              <a:spcBef>
                <a:spcPts val="800"/>
              </a:spcBef>
              <a:spcAft>
                <a:spcPts val="0"/>
              </a:spcAft>
              <a:buClr>
                <a:schemeClr val="accent1"/>
              </a:buClr>
              <a:buSzPts val="700"/>
              <a:buFont typeface="Noto Sans Symbols"/>
              <a:buNone/>
              <a:defRPr b="0" i="0" sz="1100" u="none" cap="none" strike="noStrike">
                <a:solidFill>
                  <a:srgbClr val="888888"/>
                </a:solidFill>
                <a:latin typeface="Century Gothic"/>
                <a:ea typeface="Century Gothic"/>
                <a:cs typeface="Century Gothic"/>
                <a:sym typeface="Century Gothic"/>
              </a:defRPr>
            </a:lvl9pPr>
          </a:lstStyle>
          <a:p/>
        </p:txBody>
      </p:sp>
      <p:sp>
        <p:nvSpPr>
          <p:cNvPr id="145" name="Google Shape;145;p19"/>
          <p:cNvSpPr txBox="1"/>
          <p:nvPr>
            <p:ph idx="10" type="dt"/>
          </p:nvPr>
        </p:nvSpPr>
        <p:spPr>
          <a:xfrm>
            <a:off x="7988204" y="4795546"/>
            <a:ext cx="743100" cy="228600"/>
          </a:xfrm>
          <a:prstGeom prst="rect">
            <a:avLst/>
          </a:prstGeom>
          <a:noFill/>
          <a:ln>
            <a:noFill/>
          </a:ln>
        </p:spPr>
        <p:txBody>
          <a:bodyPr anchorCtr="0" anchor="t" bIns="68575" lIns="68575" spcFirstLastPara="1" rIns="68575" wrap="square" tIns="68575">
            <a:noAutofit/>
          </a:bodyPr>
          <a:lstStyle>
            <a:lvl1pPr lvl="0" marR="0" rtl="0" algn="r">
              <a:lnSpc>
                <a:spcPct val="100000"/>
              </a:lnSpc>
              <a:spcBef>
                <a:spcPts val="0"/>
              </a:spcBef>
              <a:spcAft>
                <a:spcPts val="0"/>
              </a:spcAft>
              <a:buSzPts val="1100"/>
              <a:buNone/>
              <a:defRPr b="1" i="0" sz="800" u="none" cap="none" strike="noStrike">
                <a:solidFill>
                  <a:schemeClr val="accent1"/>
                </a:solidFill>
                <a:latin typeface="Century Gothic"/>
                <a:ea typeface="Century Gothic"/>
                <a:cs typeface="Century Gothic"/>
                <a:sym typeface="Century Gothic"/>
              </a:defRPr>
            </a:lvl1pPr>
            <a:lvl2pPr lvl="1" marR="0" rtl="0" algn="l">
              <a:lnSpc>
                <a:spcPct val="100000"/>
              </a:lnSpc>
              <a:spcBef>
                <a:spcPts val="0"/>
              </a:spcBef>
              <a:spcAft>
                <a:spcPts val="0"/>
              </a:spcAft>
              <a:buSzPts val="1100"/>
              <a:buNone/>
              <a:defRPr b="0" i="0" sz="14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SzPts val="1100"/>
              <a:buNone/>
              <a:defRPr b="0" i="0" sz="14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SzPts val="1100"/>
              <a:buNone/>
              <a:defRPr b="0" i="0" sz="14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SzPts val="1100"/>
              <a:buNone/>
              <a:defRPr b="0" i="0" sz="14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SzPts val="1100"/>
              <a:buNone/>
              <a:defRPr b="0" i="0" sz="14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SzPts val="1100"/>
              <a:buNone/>
              <a:defRPr b="0" i="0" sz="14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SzPts val="1100"/>
              <a:buNone/>
              <a:defRPr b="0" i="0" sz="14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SzPts val="1100"/>
              <a:buNone/>
              <a:defRPr b="0" i="0" sz="1400" u="none" cap="none" strike="noStrike">
                <a:solidFill>
                  <a:schemeClr val="dk1"/>
                </a:solidFill>
                <a:latin typeface="Century Gothic"/>
                <a:ea typeface="Century Gothic"/>
                <a:cs typeface="Century Gothic"/>
                <a:sym typeface="Century Gothic"/>
              </a:defRPr>
            </a:lvl9pPr>
          </a:lstStyle>
          <a:p/>
        </p:txBody>
      </p:sp>
      <p:sp>
        <p:nvSpPr>
          <p:cNvPr id="146" name="Google Shape;146;p19"/>
          <p:cNvSpPr txBox="1"/>
          <p:nvPr>
            <p:ph idx="11" type="ftr"/>
          </p:nvPr>
        </p:nvSpPr>
        <p:spPr>
          <a:xfrm>
            <a:off x="396269" y="4793878"/>
            <a:ext cx="2895000" cy="228600"/>
          </a:xfrm>
          <a:prstGeom prst="rect">
            <a:avLst/>
          </a:prstGeom>
          <a:noFill/>
          <a:ln>
            <a:noFill/>
          </a:ln>
        </p:spPr>
        <p:txBody>
          <a:bodyPr anchorCtr="0" anchor="b" bIns="68575" lIns="68575" spcFirstLastPara="1" rIns="68575" wrap="square" tIns="68575">
            <a:noAutofit/>
          </a:bodyPr>
          <a:lstStyle>
            <a:lvl1pPr lvl="0" marR="0" rtl="0" algn="l">
              <a:lnSpc>
                <a:spcPct val="100000"/>
              </a:lnSpc>
              <a:spcBef>
                <a:spcPts val="0"/>
              </a:spcBef>
              <a:spcAft>
                <a:spcPts val="0"/>
              </a:spcAft>
              <a:buSzPts val="1100"/>
              <a:buNone/>
              <a:defRPr b="1" i="0" sz="800" u="none" cap="none" strike="noStrike">
                <a:solidFill>
                  <a:schemeClr val="accent1"/>
                </a:solidFill>
                <a:latin typeface="Century Gothic"/>
                <a:ea typeface="Century Gothic"/>
                <a:cs typeface="Century Gothic"/>
                <a:sym typeface="Century Gothic"/>
              </a:defRPr>
            </a:lvl1pPr>
            <a:lvl2pPr lvl="1" marR="0" rtl="0" algn="l">
              <a:lnSpc>
                <a:spcPct val="100000"/>
              </a:lnSpc>
              <a:spcBef>
                <a:spcPts val="0"/>
              </a:spcBef>
              <a:spcAft>
                <a:spcPts val="0"/>
              </a:spcAft>
              <a:buSzPts val="1100"/>
              <a:buNone/>
              <a:defRPr b="0" i="0" sz="14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SzPts val="1100"/>
              <a:buNone/>
              <a:defRPr b="0" i="0" sz="14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SzPts val="1100"/>
              <a:buNone/>
              <a:defRPr b="0" i="0" sz="14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SzPts val="1100"/>
              <a:buNone/>
              <a:defRPr b="0" i="0" sz="14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SzPts val="1100"/>
              <a:buNone/>
              <a:defRPr b="0" i="0" sz="14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SzPts val="1100"/>
              <a:buNone/>
              <a:defRPr b="0" i="0" sz="14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SzPts val="1100"/>
              <a:buNone/>
              <a:defRPr b="0" i="0" sz="14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SzPts val="1100"/>
              <a:buNone/>
              <a:defRPr b="0" i="0" sz="1400" u="none" cap="none" strike="noStrike">
                <a:solidFill>
                  <a:schemeClr val="dk1"/>
                </a:solidFill>
                <a:latin typeface="Century Gothic"/>
                <a:ea typeface="Century Gothic"/>
                <a:cs typeface="Century Gothic"/>
                <a:sym typeface="Century Gothic"/>
              </a:defRPr>
            </a:lvl9pPr>
          </a:lstStyle>
          <a:p/>
        </p:txBody>
      </p:sp>
      <p:sp>
        <p:nvSpPr>
          <p:cNvPr id="147" name="Google Shape;147;p19"/>
          <p:cNvSpPr/>
          <p:nvPr/>
        </p:nvSpPr>
        <p:spPr>
          <a:xfrm>
            <a:off x="7828359" y="0"/>
            <a:ext cx="514500" cy="857400"/>
          </a:xfrm>
          <a:prstGeom prst="rect">
            <a:avLst/>
          </a:prstGeom>
          <a:solidFill>
            <a:schemeClr val="accent1"/>
          </a:solidFill>
          <a:ln>
            <a:noFill/>
          </a:ln>
          <a:effectLst>
            <a:outerShdw blurRad="38100" rotWithShape="0" dir="5400000" dist="25400">
              <a:srgbClr val="000000">
                <a:alpha val="44710"/>
              </a:srgbClr>
            </a:outerShdw>
          </a:effectLst>
        </p:spPr>
        <p:txBody>
          <a:bodyPr anchorCtr="0" anchor="ctr" bIns="68575" lIns="68575" spcFirstLastPara="1" rIns="68575" wrap="square" tIns="6857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
        <p:nvSpPr>
          <p:cNvPr id="148" name="Google Shape;148;p19"/>
          <p:cNvSpPr txBox="1"/>
          <p:nvPr>
            <p:ph idx="12" type="sldNum"/>
          </p:nvPr>
        </p:nvSpPr>
        <p:spPr>
          <a:xfrm>
            <a:off x="7764405" y="221797"/>
            <a:ext cx="628800" cy="575700"/>
          </a:xfrm>
          <a:prstGeom prst="rect">
            <a:avLst/>
          </a:prstGeom>
          <a:noFill/>
          <a:ln>
            <a:noFill/>
          </a:ln>
        </p:spPr>
        <p:txBody>
          <a:bodyPr anchorCtr="0" anchor="b" bIns="34275" lIns="68575" spcFirstLastPara="1" rIns="68575" wrap="square" tIns="34275">
            <a:noAutofit/>
          </a:bodyPr>
          <a:lstStyle>
            <a:lvl1pPr indent="0" lvl="0" marL="0" marR="0" rtl="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Century Gothic"/>
                <a:ea typeface="Century Gothic"/>
                <a:cs typeface="Century Gothic"/>
                <a:sym typeface="Century Gothic"/>
              </a:defRPr>
            </a:lvl1pPr>
            <a:lvl2pPr indent="0" lvl="1" marL="0" marR="0" rtl="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Century Gothic"/>
                <a:ea typeface="Century Gothic"/>
                <a:cs typeface="Century Gothic"/>
                <a:sym typeface="Century Gothic"/>
              </a:defRPr>
            </a:lvl2pPr>
            <a:lvl3pPr indent="0" lvl="2" marL="0" marR="0" rtl="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Century Gothic"/>
                <a:ea typeface="Century Gothic"/>
                <a:cs typeface="Century Gothic"/>
                <a:sym typeface="Century Gothic"/>
              </a:defRPr>
            </a:lvl3pPr>
            <a:lvl4pPr indent="0" lvl="3" marL="0" marR="0" rtl="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Century Gothic"/>
                <a:ea typeface="Century Gothic"/>
                <a:cs typeface="Century Gothic"/>
                <a:sym typeface="Century Gothic"/>
              </a:defRPr>
            </a:lvl4pPr>
            <a:lvl5pPr indent="0" lvl="4" marL="0" marR="0" rtl="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Century Gothic"/>
                <a:ea typeface="Century Gothic"/>
                <a:cs typeface="Century Gothic"/>
                <a:sym typeface="Century Gothic"/>
              </a:defRPr>
            </a:lvl5pPr>
            <a:lvl6pPr indent="0" lvl="5" marL="0" marR="0" rtl="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Century Gothic"/>
                <a:ea typeface="Century Gothic"/>
                <a:cs typeface="Century Gothic"/>
                <a:sym typeface="Century Gothic"/>
              </a:defRPr>
            </a:lvl6pPr>
            <a:lvl7pPr indent="0" lvl="6" marL="0" marR="0" rtl="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Century Gothic"/>
                <a:ea typeface="Century Gothic"/>
                <a:cs typeface="Century Gothic"/>
                <a:sym typeface="Century Gothic"/>
              </a:defRPr>
            </a:lvl7pPr>
            <a:lvl8pPr indent="0" lvl="7" marL="0" marR="0" rtl="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Century Gothic"/>
                <a:ea typeface="Century Gothic"/>
                <a:cs typeface="Century Gothic"/>
                <a:sym typeface="Century Gothic"/>
              </a:defRPr>
            </a:lvl8pPr>
            <a:lvl9pPr indent="0" lvl="8" marL="0" marR="0" rtl="0" algn="ctr">
              <a:lnSpc>
                <a:spcPct val="100000"/>
              </a:lnSpc>
              <a:spcBef>
                <a:spcPts val="0"/>
              </a:spcBef>
              <a:spcAft>
                <a:spcPts val="0"/>
              </a:spcAft>
              <a:buClr>
                <a:srgbClr val="000000"/>
              </a:buClr>
              <a:buSzPts val="2100"/>
              <a:buFont typeface="Arial"/>
              <a:buNone/>
              <a:defRPr b="0" i="0" sz="21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uk-UA"/>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 Only">
    <p:spTree>
      <p:nvGrpSpPr>
        <p:cNvPr id="149" name="Shape 149"/>
        <p:cNvGrpSpPr/>
        <p:nvPr/>
      </p:nvGrpSpPr>
      <p:grpSpPr>
        <a:xfrm>
          <a:off x="0" y="0"/>
          <a:ext cx="0" cy="0"/>
          <a:chOff x="0" y="0"/>
          <a:chExt cx="0" cy="0"/>
        </a:xfrm>
      </p:grpSpPr>
      <p:sp>
        <p:nvSpPr>
          <p:cNvPr id="150" name="Google Shape;150;p20"/>
          <p:cNvSpPr txBox="1"/>
          <p:nvPr>
            <p:ph type="title"/>
          </p:nvPr>
        </p:nvSpPr>
        <p:spPr>
          <a:xfrm>
            <a:off x="846581" y="2019775"/>
            <a:ext cx="7345200" cy="567600"/>
          </a:xfrm>
          <a:prstGeom prst="rect">
            <a:avLst/>
          </a:prstGeom>
          <a:noFill/>
          <a:ln>
            <a:noFill/>
          </a:ln>
        </p:spPr>
        <p:txBody>
          <a:bodyPr anchorCtr="0" anchor="t" bIns="0" lIns="0" spcFirstLastPara="1" rIns="0" wrap="square" tIns="0">
            <a:noAutofit/>
          </a:bodyPr>
          <a:lstStyle>
            <a:lvl1pPr lvl="0" rtl="0" algn="l">
              <a:spcBef>
                <a:spcPts val="0"/>
              </a:spcBef>
              <a:spcAft>
                <a:spcPts val="0"/>
              </a:spcAft>
              <a:buSzPts val="2300"/>
              <a:buNone/>
              <a:defRPr b="0" i="0" sz="3600">
                <a:solidFill>
                  <a:srgbClr val="FFF8EC"/>
                </a:solidFill>
                <a:latin typeface="Verdana"/>
                <a:ea typeface="Verdana"/>
                <a:cs typeface="Verdana"/>
                <a:sym typeface="Verdana"/>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51" name="Google Shape;151;p20"/>
          <p:cNvSpPr txBox="1"/>
          <p:nvPr>
            <p:ph idx="11" type="ftr"/>
          </p:nvPr>
        </p:nvSpPr>
        <p:spPr>
          <a:xfrm>
            <a:off x="3108960" y="4783455"/>
            <a:ext cx="2926200" cy="257100"/>
          </a:xfrm>
          <a:prstGeom prst="rect">
            <a:avLst/>
          </a:prstGeom>
          <a:noFill/>
          <a:ln>
            <a:noFill/>
          </a:ln>
        </p:spPr>
        <p:txBody>
          <a:bodyPr anchorCtr="0" anchor="t" bIns="0" lIns="0" spcFirstLastPara="1" rIns="0" wrap="square" tIns="0">
            <a:noAutofit/>
          </a:bodyPr>
          <a:lstStyle>
            <a:lvl1pPr lvl="0" rtl="0" algn="ctr">
              <a:spcBef>
                <a:spcPts val="0"/>
              </a:spcBef>
              <a:spcAft>
                <a:spcPts val="0"/>
              </a:spcAft>
              <a:buSzPts val="1100"/>
              <a:buNone/>
              <a:defRPr sz="1100">
                <a:solidFill>
                  <a:srgbClr val="888888"/>
                </a:solidFill>
              </a:defRPr>
            </a:lvl1pPr>
            <a:lvl2pPr lvl="1" rtl="0" algn="l">
              <a:spcBef>
                <a:spcPts val="0"/>
              </a:spcBef>
              <a:spcAft>
                <a:spcPts val="0"/>
              </a:spcAft>
              <a:buSzPts val="1100"/>
              <a:buNone/>
              <a:defRPr sz="1100"/>
            </a:lvl2pPr>
            <a:lvl3pPr lvl="2" rtl="0" algn="l">
              <a:spcBef>
                <a:spcPts val="0"/>
              </a:spcBef>
              <a:spcAft>
                <a:spcPts val="0"/>
              </a:spcAft>
              <a:buSzPts val="1100"/>
              <a:buNone/>
              <a:defRPr sz="1100"/>
            </a:lvl3pPr>
            <a:lvl4pPr lvl="3" rtl="0" algn="l">
              <a:spcBef>
                <a:spcPts val="0"/>
              </a:spcBef>
              <a:spcAft>
                <a:spcPts val="0"/>
              </a:spcAft>
              <a:buSzPts val="1100"/>
              <a:buNone/>
              <a:defRPr sz="1100"/>
            </a:lvl4pPr>
            <a:lvl5pPr lvl="4" rtl="0" algn="l">
              <a:spcBef>
                <a:spcPts val="0"/>
              </a:spcBef>
              <a:spcAft>
                <a:spcPts val="0"/>
              </a:spcAft>
              <a:buSzPts val="1100"/>
              <a:buNone/>
              <a:defRPr sz="1100"/>
            </a:lvl5pPr>
            <a:lvl6pPr lvl="5" rtl="0" algn="l">
              <a:spcBef>
                <a:spcPts val="0"/>
              </a:spcBef>
              <a:spcAft>
                <a:spcPts val="0"/>
              </a:spcAft>
              <a:buSzPts val="1100"/>
              <a:buNone/>
              <a:defRPr sz="1100"/>
            </a:lvl6pPr>
            <a:lvl7pPr lvl="6" rtl="0" algn="l">
              <a:spcBef>
                <a:spcPts val="0"/>
              </a:spcBef>
              <a:spcAft>
                <a:spcPts val="0"/>
              </a:spcAft>
              <a:buSzPts val="1100"/>
              <a:buNone/>
              <a:defRPr sz="1100"/>
            </a:lvl7pPr>
            <a:lvl8pPr lvl="7" rtl="0" algn="l">
              <a:spcBef>
                <a:spcPts val="0"/>
              </a:spcBef>
              <a:spcAft>
                <a:spcPts val="0"/>
              </a:spcAft>
              <a:buSzPts val="1100"/>
              <a:buNone/>
              <a:defRPr sz="1100"/>
            </a:lvl8pPr>
            <a:lvl9pPr lvl="8" rtl="0" algn="l">
              <a:spcBef>
                <a:spcPts val="0"/>
              </a:spcBef>
              <a:spcAft>
                <a:spcPts val="0"/>
              </a:spcAft>
              <a:buSzPts val="1100"/>
              <a:buNone/>
              <a:defRPr sz="1100"/>
            </a:lvl9pPr>
          </a:lstStyle>
          <a:p/>
        </p:txBody>
      </p:sp>
      <p:sp>
        <p:nvSpPr>
          <p:cNvPr id="152" name="Google Shape;152;p20"/>
          <p:cNvSpPr txBox="1"/>
          <p:nvPr>
            <p:ph idx="10" type="dt"/>
          </p:nvPr>
        </p:nvSpPr>
        <p:spPr>
          <a:xfrm>
            <a:off x="457200" y="4783455"/>
            <a:ext cx="2103000" cy="257100"/>
          </a:xfrm>
          <a:prstGeom prst="rect">
            <a:avLst/>
          </a:prstGeom>
          <a:noFill/>
          <a:ln>
            <a:noFill/>
          </a:ln>
        </p:spPr>
        <p:txBody>
          <a:bodyPr anchorCtr="0" anchor="t" bIns="0" lIns="0" spcFirstLastPara="1" rIns="0" wrap="square" tIns="0">
            <a:noAutofit/>
          </a:bodyPr>
          <a:lstStyle>
            <a:lvl1pPr lvl="0" rtl="0" algn="l">
              <a:spcBef>
                <a:spcPts val="0"/>
              </a:spcBef>
              <a:spcAft>
                <a:spcPts val="0"/>
              </a:spcAft>
              <a:buSzPts val="1100"/>
              <a:buNone/>
              <a:defRPr sz="1100">
                <a:solidFill>
                  <a:srgbClr val="888888"/>
                </a:solidFill>
              </a:defRPr>
            </a:lvl1pPr>
            <a:lvl2pPr lvl="1" rtl="0" algn="l">
              <a:spcBef>
                <a:spcPts val="0"/>
              </a:spcBef>
              <a:spcAft>
                <a:spcPts val="0"/>
              </a:spcAft>
              <a:buSzPts val="1100"/>
              <a:buNone/>
              <a:defRPr sz="1100"/>
            </a:lvl2pPr>
            <a:lvl3pPr lvl="2" rtl="0" algn="l">
              <a:spcBef>
                <a:spcPts val="0"/>
              </a:spcBef>
              <a:spcAft>
                <a:spcPts val="0"/>
              </a:spcAft>
              <a:buSzPts val="1100"/>
              <a:buNone/>
              <a:defRPr sz="1100"/>
            </a:lvl3pPr>
            <a:lvl4pPr lvl="3" rtl="0" algn="l">
              <a:spcBef>
                <a:spcPts val="0"/>
              </a:spcBef>
              <a:spcAft>
                <a:spcPts val="0"/>
              </a:spcAft>
              <a:buSzPts val="1100"/>
              <a:buNone/>
              <a:defRPr sz="1100"/>
            </a:lvl4pPr>
            <a:lvl5pPr lvl="4" rtl="0" algn="l">
              <a:spcBef>
                <a:spcPts val="0"/>
              </a:spcBef>
              <a:spcAft>
                <a:spcPts val="0"/>
              </a:spcAft>
              <a:buSzPts val="1100"/>
              <a:buNone/>
              <a:defRPr sz="1100"/>
            </a:lvl5pPr>
            <a:lvl6pPr lvl="5" rtl="0" algn="l">
              <a:spcBef>
                <a:spcPts val="0"/>
              </a:spcBef>
              <a:spcAft>
                <a:spcPts val="0"/>
              </a:spcAft>
              <a:buSzPts val="1100"/>
              <a:buNone/>
              <a:defRPr sz="1100"/>
            </a:lvl6pPr>
            <a:lvl7pPr lvl="6" rtl="0" algn="l">
              <a:spcBef>
                <a:spcPts val="0"/>
              </a:spcBef>
              <a:spcAft>
                <a:spcPts val="0"/>
              </a:spcAft>
              <a:buSzPts val="1100"/>
              <a:buNone/>
              <a:defRPr sz="1100"/>
            </a:lvl7pPr>
            <a:lvl8pPr lvl="7" rtl="0" algn="l">
              <a:spcBef>
                <a:spcPts val="0"/>
              </a:spcBef>
              <a:spcAft>
                <a:spcPts val="0"/>
              </a:spcAft>
              <a:buSzPts val="1100"/>
              <a:buNone/>
              <a:defRPr sz="1100"/>
            </a:lvl8pPr>
            <a:lvl9pPr lvl="8" rtl="0" algn="l">
              <a:spcBef>
                <a:spcPts val="0"/>
              </a:spcBef>
              <a:spcAft>
                <a:spcPts val="0"/>
              </a:spcAft>
              <a:buSzPts val="1100"/>
              <a:buNone/>
              <a:defRPr sz="1100"/>
            </a:lvl9pPr>
          </a:lstStyle>
          <a:p/>
        </p:txBody>
      </p:sp>
      <p:sp>
        <p:nvSpPr>
          <p:cNvPr id="153" name="Google Shape;153;p20"/>
          <p:cNvSpPr txBox="1"/>
          <p:nvPr>
            <p:ph idx="12" type="sldNum"/>
          </p:nvPr>
        </p:nvSpPr>
        <p:spPr>
          <a:xfrm>
            <a:off x="6583680" y="4783455"/>
            <a:ext cx="2103000" cy="257100"/>
          </a:xfrm>
          <a:prstGeom prst="rect">
            <a:avLst/>
          </a:prstGeom>
          <a:noFill/>
          <a:ln>
            <a:noFill/>
          </a:ln>
        </p:spPr>
        <p:txBody>
          <a:bodyPr anchorCtr="0" anchor="t" bIns="0" lIns="0" spcFirstLastPara="1" rIns="0" wrap="square" tIns="0">
            <a:noAutofit/>
          </a:bodyPr>
          <a:lstStyle>
            <a:lvl1pPr indent="0" lvl="0" marL="0" rtl="0" algn="r">
              <a:spcBef>
                <a:spcPts val="0"/>
              </a:spcBef>
              <a:buNone/>
              <a:defRPr>
                <a:solidFill>
                  <a:srgbClr val="888888"/>
                </a:solidFill>
              </a:defRPr>
            </a:lvl1pPr>
            <a:lvl2pPr indent="0" lvl="1" marL="0" rtl="0" algn="r">
              <a:spcBef>
                <a:spcPts val="0"/>
              </a:spcBef>
              <a:buNone/>
              <a:defRPr>
                <a:solidFill>
                  <a:srgbClr val="888888"/>
                </a:solidFill>
              </a:defRPr>
            </a:lvl2pPr>
            <a:lvl3pPr indent="0" lvl="2" marL="0" rtl="0" algn="r">
              <a:spcBef>
                <a:spcPts val="0"/>
              </a:spcBef>
              <a:buNone/>
              <a:defRPr>
                <a:solidFill>
                  <a:srgbClr val="888888"/>
                </a:solidFill>
              </a:defRPr>
            </a:lvl3pPr>
            <a:lvl4pPr indent="0" lvl="3" marL="0" rtl="0" algn="r">
              <a:spcBef>
                <a:spcPts val="0"/>
              </a:spcBef>
              <a:buNone/>
              <a:defRPr>
                <a:solidFill>
                  <a:srgbClr val="888888"/>
                </a:solidFill>
              </a:defRPr>
            </a:lvl4pPr>
            <a:lvl5pPr indent="0" lvl="4" marL="0" rtl="0" algn="r">
              <a:spcBef>
                <a:spcPts val="0"/>
              </a:spcBef>
              <a:buNone/>
              <a:defRPr>
                <a:solidFill>
                  <a:srgbClr val="888888"/>
                </a:solidFill>
              </a:defRPr>
            </a:lvl5pPr>
            <a:lvl6pPr indent="0" lvl="5" marL="0" rtl="0" algn="r">
              <a:spcBef>
                <a:spcPts val="0"/>
              </a:spcBef>
              <a:buNone/>
              <a:defRPr>
                <a:solidFill>
                  <a:srgbClr val="888888"/>
                </a:solidFill>
              </a:defRPr>
            </a:lvl6pPr>
            <a:lvl7pPr indent="0" lvl="6" marL="0" rtl="0" algn="r">
              <a:spcBef>
                <a:spcPts val="0"/>
              </a:spcBef>
              <a:buNone/>
              <a:defRPr>
                <a:solidFill>
                  <a:srgbClr val="888888"/>
                </a:solidFill>
              </a:defRPr>
            </a:lvl7pPr>
            <a:lvl8pPr indent="0" lvl="7" marL="0" rtl="0" algn="r">
              <a:spcBef>
                <a:spcPts val="0"/>
              </a:spcBef>
              <a:buNone/>
              <a:defRPr>
                <a:solidFill>
                  <a:srgbClr val="888888"/>
                </a:solidFill>
              </a:defRPr>
            </a:lvl8pPr>
            <a:lvl9pPr indent="0" lvl="8" marL="0" rt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uk-UA"/>
              <a:t>‹#›</a:t>
            </a:fld>
            <a:endParaRPr>
              <a:solidFill>
                <a:srgbClr val="000000"/>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1" name="Shape 41"/>
        <p:cNvGrpSpPr/>
        <p:nvPr/>
      </p:nvGrpSpPr>
      <p:grpSpPr>
        <a:xfrm>
          <a:off x="0" y="0"/>
          <a:ext cx="0" cy="0"/>
          <a:chOff x="0" y="0"/>
          <a:chExt cx="0" cy="0"/>
        </a:xfrm>
      </p:grpSpPr>
      <p:sp>
        <p:nvSpPr>
          <p:cNvPr id="42" name="Google Shape;42;p3"/>
          <p:cNvSpPr txBox="1"/>
          <p:nvPr>
            <p:ph type="title"/>
          </p:nvPr>
        </p:nvSpPr>
        <p:spPr>
          <a:xfrm>
            <a:off x="-37225" y="2099725"/>
            <a:ext cx="9144000" cy="648600"/>
          </a:xfrm>
          <a:prstGeom prst="rect">
            <a:avLst/>
          </a:prstGeom>
        </p:spPr>
        <p:txBody>
          <a:bodyPr anchorCtr="0" anchor="t" bIns="91425" lIns="91425" spcFirstLastPara="1" rIns="91425" wrap="square" tIns="91425">
            <a:noAutofit/>
          </a:bodyPr>
          <a:lstStyle>
            <a:lvl1pPr lvl="0" algn="ctr">
              <a:spcBef>
                <a:spcPts val="0"/>
              </a:spcBef>
              <a:spcAft>
                <a:spcPts val="0"/>
              </a:spcAft>
              <a:buClr>
                <a:srgbClr val="FEC14F"/>
              </a:buClr>
              <a:buSzPts val="3500"/>
              <a:buFont typeface="Avenir"/>
              <a:buNone/>
              <a:defRPr sz="3500">
                <a:solidFill>
                  <a:srgbClr val="FEC14F"/>
                </a:solidFill>
                <a:latin typeface="Avenir"/>
                <a:ea typeface="Avenir"/>
                <a:cs typeface="Avenir"/>
                <a:sym typeface="Avenir"/>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3" name="Google Shape;43;p3"/>
          <p:cNvSpPr/>
          <p:nvPr/>
        </p:nvSpPr>
        <p:spPr>
          <a:xfrm>
            <a:off x="1369632" y="1879279"/>
            <a:ext cx="6213073" cy="1384968"/>
          </a:xfrm>
          <a:custGeom>
            <a:rect b="b" l="l" r="r" t="t"/>
            <a:pathLst>
              <a:path extrusionOk="0" fill="none" h="4813" w="4813">
                <a:moveTo>
                  <a:pt x="0" y="0"/>
                </a:moveTo>
                <a:lnTo>
                  <a:pt x="4812" y="0"/>
                </a:lnTo>
                <a:lnTo>
                  <a:pt x="4812" y="4812"/>
                </a:lnTo>
                <a:lnTo>
                  <a:pt x="0" y="4812"/>
                </a:lnTo>
                <a:close/>
              </a:path>
            </a:pathLst>
          </a:custGeom>
          <a:solidFill>
            <a:srgbClr val="FF9900"/>
          </a:solidFill>
          <a:ln cap="rnd" cmpd="sng" w="19050">
            <a:solidFill>
              <a:srgbClr val="2852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3"/>
          <p:cNvSpPr/>
          <p:nvPr/>
        </p:nvSpPr>
        <p:spPr>
          <a:xfrm>
            <a:off x="892910" y="1773012"/>
            <a:ext cx="7191396" cy="1597515"/>
          </a:xfrm>
          <a:custGeom>
            <a:rect b="b" l="l" r="r" t="t"/>
            <a:pathLst>
              <a:path extrusionOk="0" fill="none" h="7219" w="7244">
                <a:moveTo>
                  <a:pt x="0" y="0"/>
                </a:moveTo>
                <a:lnTo>
                  <a:pt x="7243" y="0"/>
                </a:lnTo>
                <a:lnTo>
                  <a:pt x="7243" y="7218"/>
                </a:lnTo>
                <a:lnTo>
                  <a:pt x="0" y="7218"/>
                </a:lnTo>
                <a:close/>
              </a:path>
            </a:pathLst>
          </a:custGeom>
          <a:solidFill>
            <a:srgbClr val="FF9900"/>
          </a:solidFill>
          <a:ln cap="rnd" cmpd="sng" w="19050">
            <a:solidFill>
              <a:srgbClr val="2852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120554" y="2730947"/>
            <a:ext cx="772350" cy="221"/>
          </a:xfrm>
          <a:custGeom>
            <a:rect b="b" l="l" r="r" t="t"/>
            <a:pathLst>
              <a:path extrusionOk="0" fill="none" h="1" w="778">
                <a:moveTo>
                  <a:pt x="778" y="1"/>
                </a:moveTo>
                <a:lnTo>
                  <a:pt x="1" y="1"/>
                </a:lnTo>
              </a:path>
            </a:pathLst>
          </a:custGeom>
          <a:solidFill>
            <a:srgbClr val="FF9900"/>
          </a:solidFill>
          <a:ln cap="rnd" cmpd="sng" w="19050">
            <a:solidFill>
              <a:srgbClr val="2852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219830" y="2298542"/>
            <a:ext cx="673077" cy="221"/>
          </a:xfrm>
          <a:custGeom>
            <a:rect b="b" l="l" r="r" t="t"/>
            <a:pathLst>
              <a:path extrusionOk="0" fill="none" h="1" w="678">
                <a:moveTo>
                  <a:pt x="678" y="0"/>
                </a:moveTo>
                <a:lnTo>
                  <a:pt x="1" y="0"/>
                </a:lnTo>
              </a:path>
            </a:pathLst>
          </a:custGeom>
          <a:solidFill>
            <a:srgbClr val="FF9900"/>
          </a:solidFill>
          <a:ln cap="rnd" cmpd="sng" w="19050">
            <a:solidFill>
              <a:srgbClr val="2852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3"/>
          <p:cNvSpPr/>
          <p:nvPr/>
        </p:nvSpPr>
        <p:spPr>
          <a:xfrm>
            <a:off x="0" y="0"/>
            <a:ext cx="215100" cy="5143500"/>
          </a:xfrm>
          <a:prstGeom prst="rect">
            <a:avLst/>
          </a:prstGeom>
          <a:gradFill>
            <a:gsLst>
              <a:gs pos="0">
                <a:srgbClr val="03A3FF"/>
              </a:gs>
              <a:gs pos="100000">
                <a:schemeClr val="dk1"/>
              </a:gs>
            </a:gsLst>
            <a:path path="circle">
              <a:fillToRect b="50%" l="50%" r="50%" t="50%"/>
            </a:path>
            <a:tileRect/>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3"/>
          <p:cNvSpPr/>
          <p:nvPr/>
        </p:nvSpPr>
        <p:spPr>
          <a:xfrm>
            <a:off x="219830" y="1917542"/>
            <a:ext cx="673076" cy="221"/>
          </a:xfrm>
          <a:custGeom>
            <a:rect b="b" l="l" r="r" t="t"/>
            <a:pathLst>
              <a:path extrusionOk="0" fill="none" h="1" w="678">
                <a:moveTo>
                  <a:pt x="678" y="0"/>
                </a:moveTo>
                <a:lnTo>
                  <a:pt x="1" y="0"/>
                </a:lnTo>
              </a:path>
            </a:pathLst>
          </a:custGeom>
          <a:solidFill>
            <a:srgbClr val="FF9900"/>
          </a:solidFill>
          <a:ln cap="rnd" cmpd="sng" w="19050">
            <a:solidFill>
              <a:srgbClr val="2852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p:cSld name="CUSTOM">
    <p:spTree>
      <p:nvGrpSpPr>
        <p:cNvPr id="49" name="Shape 49"/>
        <p:cNvGrpSpPr/>
        <p:nvPr/>
      </p:nvGrpSpPr>
      <p:grpSpPr>
        <a:xfrm>
          <a:off x="0" y="0"/>
          <a:ext cx="0" cy="0"/>
          <a:chOff x="0" y="0"/>
          <a:chExt cx="0" cy="0"/>
        </a:xfrm>
      </p:grpSpPr>
      <p:sp>
        <p:nvSpPr>
          <p:cNvPr id="50" name="Google Shape;50;p4"/>
          <p:cNvSpPr/>
          <p:nvPr/>
        </p:nvSpPr>
        <p:spPr>
          <a:xfrm>
            <a:off x="0" y="654600"/>
            <a:ext cx="4366200" cy="44889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285293"/>
              </a:solidFill>
            </a:endParaRPr>
          </a:p>
        </p:txBody>
      </p:sp>
      <p:sp>
        <p:nvSpPr>
          <p:cNvPr id="51" name="Google Shape;51;p4"/>
          <p:cNvSpPr txBox="1"/>
          <p:nvPr/>
        </p:nvSpPr>
        <p:spPr>
          <a:xfrm>
            <a:off x="4415700" y="898775"/>
            <a:ext cx="4161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52" name="Google Shape;52;p4"/>
          <p:cNvSpPr txBox="1"/>
          <p:nvPr>
            <p:ph idx="1" type="body"/>
          </p:nvPr>
        </p:nvSpPr>
        <p:spPr>
          <a:xfrm>
            <a:off x="4474300" y="1347525"/>
            <a:ext cx="4103100" cy="3654300"/>
          </a:xfrm>
          <a:prstGeom prst="rect">
            <a:avLst/>
          </a:prstGeom>
        </p:spPr>
        <p:txBody>
          <a:bodyPr anchorCtr="0" anchor="t" bIns="91425" lIns="91425" spcFirstLastPara="1" rIns="91425" wrap="square" tIns="91425">
            <a:normAutofit/>
          </a:bodyPr>
          <a:lstStyle>
            <a:lvl1pPr indent="-330200" lvl="0" marL="457200">
              <a:spcBef>
                <a:spcPts val="0"/>
              </a:spcBef>
              <a:spcAft>
                <a:spcPts val="0"/>
              </a:spcAft>
              <a:buSzPts val="16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30200" lvl="4" marL="2286000">
              <a:spcBef>
                <a:spcPts val="0"/>
              </a:spcBef>
              <a:spcAft>
                <a:spcPts val="0"/>
              </a:spcAft>
              <a:buSzPts val="1600"/>
              <a:buChar char="○"/>
              <a:defRPr sz="1600"/>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ndard Content: Image" type="tx">
  <p:cSld name="TITLE_AND_BODY">
    <p:spTree>
      <p:nvGrpSpPr>
        <p:cNvPr id="53" name="Shape 53"/>
        <p:cNvGrpSpPr/>
        <p:nvPr/>
      </p:nvGrpSpPr>
      <p:grpSpPr>
        <a:xfrm>
          <a:off x="0" y="0"/>
          <a:ext cx="0" cy="0"/>
          <a:chOff x="0" y="0"/>
          <a:chExt cx="0" cy="0"/>
        </a:xfrm>
      </p:grpSpPr>
      <p:sp>
        <p:nvSpPr>
          <p:cNvPr id="54" name="Google Shape;54;p5"/>
          <p:cNvSpPr txBox="1"/>
          <p:nvPr>
            <p:ph type="title"/>
          </p:nvPr>
        </p:nvSpPr>
        <p:spPr>
          <a:xfrm>
            <a:off x="361169" y="532769"/>
            <a:ext cx="8520600" cy="572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500"/>
              <a:buChar char="●"/>
              <a:defRPr sz="2500">
                <a:solidFill>
                  <a:schemeClr val="dk1"/>
                </a:solidFill>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55" name="Google Shape;55;p5"/>
          <p:cNvSpPr/>
          <p:nvPr>
            <p:ph idx="2" type="pic"/>
          </p:nvPr>
        </p:nvSpPr>
        <p:spPr>
          <a:xfrm>
            <a:off x="5711000" y="1247275"/>
            <a:ext cx="2905200" cy="3214800"/>
          </a:xfrm>
          <a:prstGeom prst="rect">
            <a:avLst/>
          </a:prstGeom>
          <a:noFill/>
          <a:ln>
            <a:noFill/>
          </a:ln>
        </p:spPr>
      </p:sp>
      <p:sp>
        <p:nvSpPr>
          <p:cNvPr id="56" name="Google Shape;56;p5"/>
          <p:cNvSpPr txBox="1"/>
          <p:nvPr>
            <p:ph idx="1" type="body"/>
          </p:nvPr>
        </p:nvSpPr>
        <p:spPr>
          <a:xfrm>
            <a:off x="434450" y="1247650"/>
            <a:ext cx="8520600" cy="3416400"/>
          </a:xfrm>
          <a:prstGeom prst="rect">
            <a:avLst/>
          </a:prstGeom>
        </p:spPr>
        <p:txBody>
          <a:bodyPr anchorCtr="0" anchor="t" bIns="91425" lIns="91425" spcFirstLastPara="1" rIns="91425" wrap="square" tIns="91425">
            <a:normAutofit/>
          </a:bodyPr>
          <a:lstStyle>
            <a:lvl1pPr indent="-330200" lvl="0" marL="457200" rtl="0">
              <a:lnSpc>
                <a:spcPct val="115000"/>
              </a:lnSpc>
              <a:spcBef>
                <a:spcPts val="0"/>
              </a:spcBef>
              <a:spcAft>
                <a:spcPts val="0"/>
              </a:spcAft>
              <a:buClr>
                <a:schemeClr val="dk2"/>
              </a:buClr>
              <a:buSzPts val="1600"/>
              <a:buChar char="●"/>
              <a:defRPr sz="1600">
                <a:solidFill>
                  <a:schemeClr val="dk2"/>
                </a:solidFill>
              </a:defRPr>
            </a:lvl1pPr>
            <a:lvl2pPr indent="-317500" lvl="1" marL="914400" rtl="0">
              <a:lnSpc>
                <a:spcPct val="115000"/>
              </a:lnSpc>
              <a:spcBef>
                <a:spcPts val="0"/>
              </a:spcBef>
              <a:spcAft>
                <a:spcPts val="0"/>
              </a:spcAft>
              <a:buClr>
                <a:schemeClr val="dk2"/>
              </a:buClr>
              <a:buSzPts val="1400"/>
              <a:buChar char="○"/>
              <a:defRPr>
                <a:solidFill>
                  <a:schemeClr val="dk2"/>
                </a:solidFill>
              </a:defRPr>
            </a:lvl2pPr>
            <a:lvl3pPr indent="-317500" lvl="2" marL="1371600" rtl="0">
              <a:lnSpc>
                <a:spcPct val="115000"/>
              </a:lnSpc>
              <a:spcBef>
                <a:spcPts val="0"/>
              </a:spcBef>
              <a:spcAft>
                <a:spcPts val="0"/>
              </a:spcAft>
              <a:buClr>
                <a:schemeClr val="dk2"/>
              </a:buClr>
              <a:buSzPts val="1400"/>
              <a:buChar char="■"/>
              <a:defRPr>
                <a:solidFill>
                  <a:schemeClr val="dk2"/>
                </a:solidFill>
              </a:defRPr>
            </a:lvl3pPr>
            <a:lvl4pPr indent="-317500" lvl="3" marL="1828800" rtl="0">
              <a:lnSpc>
                <a:spcPct val="115000"/>
              </a:lnSpc>
              <a:spcBef>
                <a:spcPts val="0"/>
              </a:spcBef>
              <a:spcAft>
                <a:spcPts val="0"/>
              </a:spcAft>
              <a:buClr>
                <a:schemeClr val="dk2"/>
              </a:buClr>
              <a:buSzPts val="1400"/>
              <a:buChar char="●"/>
              <a:defRPr>
                <a:solidFill>
                  <a:schemeClr val="dk2"/>
                </a:solidFill>
              </a:defRPr>
            </a:lvl4pPr>
            <a:lvl5pPr indent="-317500" lvl="4" marL="2286000" rtl="0">
              <a:lnSpc>
                <a:spcPct val="115000"/>
              </a:lnSpc>
              <a:spcBef>
                <a:spcPts val="0"/>
              </a:spcBef>
              <a:spcAft>
                <a:spcPts val="0"/>
              </a:spcAft>
              <a:buClr>
                <a:schemeClr val="dk2"/>
              </a:buClr>
              <a:buSzPts val="1400"/>
              <a:buChar char="○"/>
              <a:defRPr>
                <a:solidFill>
                  <a:schemeClr val="dk2"/>
                </a:solidFill>
              </a:defRPr>
            </a:lvl5pPr>
            <a:lvl6pPr indent="-317500" lvl="5" marL="2743200" rtl="0">
              <a:lnSpc>
                <a:spcPct val="115000"/>
              </a:lnSpc>
              <a:spcBef>
                <a:spcPts val="0"/>
              </a:spcBef>
              <a:spcAft>
                <a:spcPts val="0"/>
              </a:spcAft>
              <a:buClr>
                <a:schemeClr val="dk2"/>
              </a:buClr>
              <a:buSzPts val="1400"/>
              <a:buChar char="■"/>
              <a:defRPr>
                <a:solidFill>
                  <a:schemeClr val="dk2"/>
                </a:solidFill>
              </a:defRPr>
            </a:lvl6pPr>
            <a:lvl7pPr indent="-317500" lvl="6" marL="3200400" rtl="0">
              <a:lnSpc>
                <a:spcPct val="115000"/>
              </a:lnSpc>
              <a:spcBef>
                <a:spcPts val="0"/>
              </a:spcBef>
              <a:spcAft>
                <a:spcPts val="0"/>
              </a:spcAft>
              <a:buClr>
                <a:schemeClr val="dk2"/>
              </a:buClr>
              <a:buSzPts val="1400"/>
              <a:buChar char="●"/>
              <a:defRPr>
                <a:solidFill>
                  <a:schemeClr val="dk2"/>
                </a:solidFill>
              </a:defRPr>
            </a:lvl7pPr>
            <a:lvl8pPr indent="-317500" lvl="7" marL="3657600" rtl="0">
              <a:lnSpc>
                <a:spcPct val="115000"/>
              </a:lnSpc>
              <a:spcBef>
                <a:spcPts val="0"/>
              </a:spcBef>
              <a:spcAft>
                <a:spcPts val="0"/>
              </a:spcAft>
              <a:buClr>
                <a:schemeClr val="dk2"/>
              </a:buClr>
              <a:buSzPts val="1400"/>
              <a:buChar char="○"/>
              <a:defRPr>
                <a:solidFill>
                  <a:schemeClr val="dk2"/>
                </a:solidFill>
              </a:defRPr>
            </a:lvl8pPr>
            <a:lvl9pPr indent="-317500" lvl="8" marL="4114800" rtl="0">
              <a:lnSpc>
                <a:spcPct val="115000"/>
              </a:lnSpc>
              <a:spcBef>
                <a:spcPts val="0"/>
              </a:spcBef>
              <a:spcAft>
                <a:spcPts val="0"/>
              </a:spcAft>
              <a:buClr>
                <a:schemeClr val="dk2"/>
              </a:buClr>
              <a:buSzPts val="1400"/>
              <a:buChar char="■"/>
              <a:defRPr>
                <a:solidFill>
                  <a:schemeClr val="dk2"/>
                </a:solidFill>
              </a:defRPr>
            </a:lvl9pPr>
          </a:lstStyle>
          <a:p/>
        </p:txBody>
      </p:sp>
      <p:sp>
        <p:nvSpPr>
          <p:cNvPr id="57" name="Google Shape;57;p5"/>
          <p:cNvSpPr/>
          <p:nvPr/>
        </p:nvSpPr>
        <p:spPr>
          <a:xfrm>
            <a:off x="0" y="0"/>
            <a:ext cx="215100" cy="5143500"/>
          </a:xfrm>
          <a:prstGeom prst="rect">
            <a:avLst/>
          </a:prstGeom>
          <a:gradFill>
            <a:gsLst>
              <a:gs pos="0">
                <a:srgbClr val="03A3FF"/>
              </a:gs>
              <a:gs pos="100000">
                <a:schemeClr val="dk1"/>
              </a:gs>
            </a:gsLst>
            <a:path path="circle">
              <a:fillToRect b="50%" l="50%" r="50%" t="50%"/>
            </a:path>
            <a:tileRect/>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_AND_BODY_1">
    <p:spTree>
      <p:nvGrpSpPr>
        <p:cNvPr id="58" name="Shape 58"/>
        <p:cNvGrpSpPr/>
        <p:nvPr/>
      </p:nvGrpSpPr>
      <p:grpSpPr>
        <a:xfrm>
          <a:off x="0" y="0"/>
          <a:ext cx="0" cy="0"/>
          <a:chOff x="0" y="0"/>
          <a:chExt cx="0" cy="0"/>
        </a:xfrm>
      </p:grpSpPr>
      <p:sp>
        <p:nvSpPr>
          <p:cNvPr id="59" name="Google Shape;59;p6"/>
          <p:cNvSpPr txBox="1"/>
          <p:nvPr>
            <p:ph type="title"/>
          </p:nvPr>
        </p:nvSpPr>
        <p:spPr>
          <a:xfrm>
            <a:off x="361169" y="532769"/>
            <a:ext cx="8520600" cy="572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300"/>
              <a:buChar char="●"/>
              <a:defRPr b="1" sz="2300">
                <a:solidFill>
                  <a:schemeClr val="dk1"/>
                </a:solidFill>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60" name="Google Shape;60;p6"/>
          <p:cNvSpPr txBox="1"/>
          <p:nvPr>
            <p:ph idx="1" type="body"/>
          </p:nvPr>
        </p:nvSpPr>
        <p:spPr>
          <a:xfrm>
            <a:off x="434450" y="1247650"/>
            <a:ext cx="8520600" cy="3416400"/>
          </a:xfrm>
          <a:prstGeom prst="rect">
            <a:avLst/>
          </a:prstGeom>
        </p:spPr>
        <p:txBody>
          <a:bodyPr anchorCtr="0" anchor="t" bIns="91425" lIns="91425" spcFirstLastPara="1" rIns="91425" wrap="square" tIns="91425">
            <a:normAutofit/>
          </a:bodyPr>
          <a:lstStyle>
            <a:lvl1pPr indent="-330200" lvl="0" marL="457200" rtl="0">
              <a:lnSpc>
                <a:spcPct val="115000"/>
              </a:lnSpc>
              <a:spcBef>
                <a:spcPts val="0"/>
              </a:spcBef>
              <a:spcAft>
                <a:spcPts val="0"/>
              </a:spcAft>
              <a:buClr>
                <a:srgbClr val="E69138"/>
              </a:buClr>
              <a:buSzPts val="1600"/>
              <a:buChar char="●"/>
              <a:defRPr sz="1600">
                <a:solidFill>
                  <a:schemeClr val="accent2"/>
                </a:solidFill>
              </a:defRPr>
            </a:lvl1pPr>
            <a:lvl2pPr indent="-317500" lvl="1" marL="914400" rtl="0">
              <a:lnSpc>
                <a:spcPct val="115000"/>
              </a:lnSpc>
              <a:spcBef>
                <a:spcPts val="0"/>
              </a:spcBef>
              <a:spcAft>
                <a:spcPts val="0"/>
              </a:spcAft>
              <a:buClr>
                <a:srgbClr val="0D6EFD"/>
              </a:buClr>
              <a:buSzPts val="1400"/>
              <a:buChar char="○"/>
              <a:defRPr>
                <a:solidFill>
                  <a:schemeClr val="accent2"/>
                </a:solidFill>
              </a:defRPr>
            </a:lvl2pPr>
            <a:lvl3pPr indent="-317500" lvl="2" marL="1371600" rtl="0">
              <a:lnSpc>
                <a:spcPct val="115000"/>
              </a:lnSpc>
              <a:spcBef>
                <a:spcPts val="0"/>
              </a:spcBef>
              <a:spcAft>
                <a:spcPts val="0"/>
              </a:spcAft>
              <a:buClr>
                <a:srgbClr val="1155CC"/>
              </a:buClr>
              <a:buSzPts val="1400"/>
              <a:buChar char="■"/>
              <a:defRPr>
                <a:solidFill>
                  <a:schemeClr val="accent2"/>
                </a:solidFill>
              </a:defRPr>
            </a:lvl3pPr>
            <a:lvl4pPr indent="-317500" lvl="3" marL="1828800" rtl="0">
              <a:lnSpc>
                <a:spcPct val="115000"/>
              </a:lnSpc>
              <a:spcBef>
                <a:spcPts val="0"/>
              </a:spcBef>
              <a:spcAft>
                <a:spcPts val="0"/>
              </a:spcAft>
              <a:buClr>
                <a:schemeClr val="accent4"/>
              </a:buClr>
              <a:buSzPts val="1400"/>
              <a:buChar char="●"/>
              <a:defRPr>
                <a:solidFill>
                  <a:schemeClr val="accent2"/>
                </a:solidFill>
              </a:defRPr>
            </a:lvl4pPr>
            <a:lvl5pPr indent="-317500" lvl="4" marL="2286000" rtl="0">
              <a:lnSpc>
                <a:spcPct val="115000"/>
              </a:lnSpc>
              <a:spcBef>
                <a:spcPts val="0"/>
              </a:spcBef>
              <a:spcAft>
                <a:spcPts val="0"/>
              </a:spcAft>
              <a:buClr>
                <a:schemeClr val="accent2"/>
              </a:buClr>
              <a:buSzPts val="1400"/>
              <a:buChar char="○"/>
              <a:defRPr>
                <a:solidFill>
                  <a:schemeClr val="accent2"/>
                </a:solidFill>
              </a:defRPr>
            </a:lvl5pPr>
            <a:lvl6pPr indent="-317500" lvl="5" marL="2743200" rtl="0">
              <a:lnSpc>
                <a:spcPct val="115000"/>
              </a:lnSpc>
              <a:spcBef>
                <a:spcPts val="0"/>
              </a:spcBef>
              <a:spcAft>
                <a:spcPts val="0"/>
              </a:spcAft>
              <a:buClr>
                <a:schemeClr val="accent2"/>
              </a:buClr>
              <a:buSzPts val="1400"/>
              <a:buChar char="■"/>
              <a:defRPr>
                <a:solidFill>
                  <a:schemeClr val="accent2"/>
                </a:solidFill>
              </a:defRPr>
            </a:lvl6pPr>
            <a:lvl7pPr indent="-317500" lvl="6" marL="3200400" rtl="0">
              <a:lnSpc>
                <a:spcPct val="115000"/>
              </a:lnSpc>
              <a:spcBef>
                <a:spcPts val="0"/>
              </a:spcBef>
              <a:spcAft>
                <a:spcPts val="0"/>
              </a:spcAft>
              <a:buClr>
                <a:schemeClr val="accent2"/>
              </a:buClr>
              <a:buSzPts val="1400"/>
              <a:buChar char="●"/>
              <a:defRPr>
                <a:solidFill>
                  <a:schemeClr val="accent2"/>
                </a:solidFill>
              </a:defRPr>
            </a:lvl7pPr>
            <a:lvl8pPr indent="-317500" lvl="7" marL="3657600" rtl="0">
              <a:lnSpc>
                <a:spcPct val="115000"/>
              </a:lnSpc>
              <a:spcBef>
                <a:spcPts val="0"/>
              </a:spcBef>
              <a:spcAft>
                <a:spcPts val="0"/>
              </a:spcAft>
              <a:buClr>
                <a:schemeClr val="accent2"/>
              </a:buClr>
              <a:buSzPts val="1400"/>
              <a:buChar char="○"/>
              <a:defRPr>
                <a:solidFill>
                  <a:schemeClr val="accent2"/>
                </a:solidFill>
              </a:defRPr>
            </a:lvl8pPr>
            <a:lvl9pPr indent="-317500" lvl="8" marL="4114800" rtl="0">
              <a:lnSpc>
                <a:spcPct val="115000"/>
              </a:lnSpc>
              <a:spcBef>
                <a:spcPts val="0"/>
              </a:spcBef>
              <a:spcAft>
                <a:spcPts val="0"/>
              </a:spcAft>
              <a:buClr>
                <a:schemeClr val="accent2"/>
              </a:buClr>
              <a:buSzPts val="1400"/>
              <a:buChar char="■"/>
              <a:defRPr>
                <a:solidFill>
                  <a:schemeClr val="accent2"/>
                </a:solidFill>
              </a:defRPr>
            </a:lvl9pPr>
          </a:lstStyle>
          <a:p/>
        </p:txBody>
      </p:sp>
      <p:sp>
        <p:nvSpPr>
          <p:cNvPr id="61" name="Google Shape;61;p6"/>
          <p:cNvSpPr/>
          <p:nvPr/>
        </p:nvSpPr>
        <p:spPr>
          <a:xfrm>
            <a:off x="0" y="0"/>
            <a:ext cx="215100" cy="5143500"/>
          </a:xfrm>
          <a:prstGeom prst="rect">
            <a:avLst/>
          </a:prstGeom>
          <a:gradFill>
            <a:gsLst>
              <a:gs pos="0">
                <a:srgbClr val="03A3FF"/>
              </a:gs>
              <a:gs pos="100000">
                <a:schemeClr val="dk1"/>
              </a:gs>
            </a:gsLst>
            <a:path path="circle">
              <a:fillToRect b="50%" l="50%" r="50%" t="50%"/>
            </a:path>
            <a:tileRect/>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6"/>
          <p:cNvSpPr txBox="1"/>
          <p:nvPr/>
        </p:nvSpPr>
        <p:spPr>
          <a:xfrm>
            <a:off x="8692169" y="4756744"/>
            <a:ext cx="411600" cy="295200"/>
          </a:xfrm>
          <a:prstGeom prst="rect">
            <a:avLst/>
          </a:prstGeom>
          <a:noFill/>
          <a:ln>
            <a:noFill/>
          </a:ln>
        </p:spPr>
        <p:txBody>
          <a:bodyPr anchorCtr="0" anchor="t" bIns="68575" lIns="68575" spcFirstLastPara="1" rIns="68575" wrap="square" tIns="68575">
            <a:noAutofit/>
          </a:bodyPr>
          <a:lstStyle/>
          <a:p>
            <a:pPr indent="0" lvl="0" marL="0" rtl="0" algn="r">
              <a:spcBef>
                <a:spcPts val="0"/>
              </a:spcBef>
              <a:spcAft>
                <a:spcPts val="0"/>
              </a:spcAft>
              <a:buNone/>
            </a:pPr>
            <a:fld id="{00000000-1234-1234-1234-123412341234}" type="slidenum">
              <a:rPr lang="uk-UA" sz="1000">
                <a:solidFill>
                  <a:srgbClr val="595959"/>
                </a:solidFill>
              </a:rPr>
              <a:t>‹#›</a:t>
            </a:fld>
            <a:endParaRPr sz="1000">
              <a:solidFill>
                <a:srgbClr val="595959"/>
              </a:solidFil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mphasis ">
  <p:cSld name="CUSTOM_1">
    <p:spTree>
      <p:nvGrpSpPr>
        <p:cNvPr id="63" name="Shape 63"/>
        <p:cNvGrpSpPr/>
        <p:nvPr/>
      </p:nvGrpSpPr>
      <p:grpSpPr>
        <a:xfrm>
          <a:off x="0" y="0"/>
          <a:ext cx="0" cy="0"/>
          <a:chOff x="0" y="0"/>
          <a:chExt cx="0" cy="0"/>
        </a:xfrm>
      </p:grpSpPr>
      <p:sp>
        <p:nvSpPr>
          <p:cNvPr id="64" name="Google Shape;64;p7"/>
          <p:cNvSpPr txBox="1"/>
          <p:nvPr>
            <p:ph type="title"/>
          </p:nvPr>
        </p:nvSpPr>
        <p:spPr>
          <a:xfrm>
            <a:off x="361169" y="532769"/>
            <a:ext cx="8520600" cy="572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300"/>
              <a:buChar char="●"/>
              <a:defRPr>
                <a:solidFill>
                  <a:schemeClr val="dk1"/>
                </a:solidFill>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65" name="Google Shape;65;p7"/>
          <p:cNvSpPr/>
          <p:nvPr/>
        </p:nvSpPr>
        <p:spPr>
          <a:xfrm>
            <a:off x="0" y="0"/>
            <a:ext cx="215100" cy="5143500"/>
          </a:xfrm>
          <a:prstGeom prst="rect">
            <a:avLst/>
          </a:prstGeom>
          <a:gradFill>
            <a:gsLst>
              <a:gs pos="0">
                <a:srgbClr val="03A3FF"/>
              </a:gs>
              <a:gs pos="100000">
                <a:schemeClr val="dk1"/>
              </a:gs>
            </a:gsLst>
            <a:path path="circle">
              <a:fillToRect b="50%" l="50%" r="50%" t="50%"/>
            </a:path>
            <a:tileRect/>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7"/>
          <p:cNvSpPr txBox="1"/>
          <p:nvPr>
            <p:ph idx="1" type="body"/>
          </p:nvPr>
        </p:nvSpPr>
        <p:spPr>
          <a:xfrm>
            <a:off x="434450" y="1247650"/>
            <a:ext cx="8520600" cy="3416400"/>
          </a:xfrm>
          <a:prstGeom prst="rect">
            <a:avLst/>
          </a:prstGeom>
        </p:spPr>
        <p:txBody>
          <a:bodyPr anchorCtr="0" anchor="t" bIns="91425" lIns="91425" spcFirstLastPara="1" rIns="91425" wrap="square" tIns="91425">
            <a:normAutofit/>
          </a:bodyPr>
          <a:lstStyle>
            <a:lvl1pPr indent="-330200" lvl="0" marL="457200" rtl="0">
              <a:lnSpc>
                <a:spcPct val="115000"/>
              </a:lnSpc>
              <a:spcBef>
                <a:spcPts val="0"/>
              </a:spcBef>
              <a:spcAft>
                <a:spcPts val="0"/>
              </a:spcAft>
              <a:buClr>
                <a:schemeClr val="dk2"/>
              </a:buClr>
              <a:buSzPts val="1600"/>
              <a:buChar char="●"/>
              <a:defRPr sz="1600">
                <a:solidFill>
                  <a:schemeClr val="dk2"/>
                </a:solidFill>
              </a:defRPr>
            </a:lvl1pPr>
            <a:lvl2pPr indent="-317500" lvl="1" marL="914400" rtl="0">
              <a:lnSpc>
                <a:spcPct val="115000"/>
              </a:lnSpc>
              <a:spcBef>
                <a:spcPts val="0"/>
              </a:spcBef>
              <a:spcAft>
                <a:spcPts val="0"/>
              </a:spcAft>
              <a:buClr>
                <a:schemeClr val="dk2"/>
              </a:buClr>
              <a:buSzPts val="1400"/>
              <a:buChar char="○"/>
              <a:defRPr>
                <a:solidFill>
                  <a:schemeClr val="dk2"/>
                </a:solidFill>
              </a:defRPr>
            </a:lvl2pPr>
            <a:lvl3pPr indent="-317500" lvl="2" marL="1371600" rtl="0">
              <a:lnSpc>
                <a:spcPct val="115000"/>
              </a:lnSpc>
              <a:spcBef>
                <a:spcPts val="0"/>
              </a:spcBef>
              <a:spcAft>
                <a:spcPts val="0"/>
              </a:spcAft>
              <a:buClr>
                <a:schemeClr val="dk2"/>
              </a:buClr>
              <a:buSzPts val="1400"/>
              <a:buChar char="■"/>
              <a:defRPr>
                <a:solidFill>
                  <a:schemeClr val="dk2"/>
                </a:solidFill>
              </a:defRPr>
            </a:lvl3pPr>
            <a:lvl4pPr indent="-317500" lvl="3" marL="1828800" rtl="0">
              <a:lnSpc>
                <a:spcPct val="115000"/>
              </a:lnSpc>
              <a:spcBef>
                <a:spcPts val="0"/>
              </a:spcBef>
              <a:spcAft>
                <a:spcPts val="0"/>
              </a:spcAft>
              <a:buClr>
                <a:schemeClr val="dk2"/>
              </a:buClr>
              <a:buSzPts val="1400"/>
              <a:buChar char="●"/>
              <a:defRPr>
                <a:solidFill>
                  <a:schemeClr val="dk2"/>
                </a:solidFill>
              </a:defRPr>
            </a:lvl4pPr>
            <a:lvl5pPr indent="-317500" lvl="4" marL="2286000" rtl="0">
              <a:lnSpc>
                <a:spcPct val="115000"/>
              </a:lnSpc>
              <a:spcBef>
                <a:spcPts val="0"/>
              </a:spcBef>
              <a:spcAft>
                <a:spcPts val="0"/>
              </a:spcAft>
              <a:buClr>
                <a:schemeClr val="dk2"/>
              </a:buClr>
              <a:buSzPts val="1400"/>
              <a:buChar char="○"/>
              <a:defRPr>
                <a:solidFill>
                  <a:schemeClr val="dk2"/>
                </a:solidFill>
              </a:defRPr>
            </a:lvl5pPr>
            <a:lvl6pPr indent="-317500" lvl="5" marL="2743200" rtl="0">
              <a:lnSpc>
                <a:spcPct val="115000"/>
              </a:lnSpc>
              <a:spcBef>
                <a:spcPts val="0"/>
              </a:spcBef>
              <a:spcAft>
                <a:spcPts val="0"/>
              </a:spcAft>
              <a:buClr>
                <a:schemeClr val="dk2"/>
              </a:buClr>
              <a:buSzPts val="1400"/>
              <a:buChar char="■"/>
              <a:defRPr>
                <a:solidFill>
                  <a:schemeClr val="dk2"/>
                </a:solidFill>
              </a:defRPr>
            </a:lvl6pPr>
            <a:lvl7pPr indent="-317500" lvl="6" marL="3200400" rtl="0">
              <a:lnSpc>
                <a:spcPct val="115000"/>
              </a:lnSpc>
              <a:spcBef>
                <a:spcPts val="0"/>
              </a:spcBef>
              <a:spcAft>
                <a:spcPts val="0"/>
              </a:spcAft>
              <a:buClr>
                <a:schemeClr val="dk2"/>
              </a:buClr>
              <a:buSzPts val="1400"/>
              <a:buChar char="●"/>
              <a:defRPr>
                <a:solidFill>
                  <a:schemeClr val="dk2"/>
                </a:solidFill>
              </a:defRPr>
            </a:lvl7pPr>
            <a:lvl8pPr indent="-317500" lvl="7" marL="3657600" rtl="0">
              <a:lnSpc>
                <a:spcPct val="115000"/>
              </a:lnSpc>
              <a:spcBef>
                <a:spcPts val="0"/>
              </a:spcBef>
              <a:spcAft>
                <a:spcPts val="0"/>
              </a:spcAft>
              <a:buClr>
                <a:schemeClr val="dk2"/>
              </a:buClr>
              <a:buSzPts val="1400"/>
              <a:buChar char="○"/>
              <a:defRPr>
                <a:solidFill>
                  <a:schemeClr val="dk2"/>
                </a:solidFill>
              </a:defRPr>
            </a:lvl8pPr>
            <a:lvl9pPr indent="-317500" lvl="8" marL="4114800" rtl="0">
              <a:lnSpc>
                <a:spcPct val="115000"/>
              </a:lnSpc>
              <a:spcBef>
                <a:spcPts val="0"/>
              </a:spcBef>
              <a:spcAft>
                <a:spcPts val="0"/>
              </a:spcAft>
              <a:buClr>
                <a:schemeClr val="dk2"/>
              </a:buClr>
              <a:buSzPts val="1400"/>
              <a:buChar char="■"/>
              <a:defRPr>
                <a:solidFill>
                  <a:schemeClr val="dk2"/>
                </a:solidFill>
              </a:defRPr>
            </a:lvl9pPr>
          </a:lstStyle>
          <a:p/>
        </p:txBody>
      </p:sp>
      <p:sp>
        <p:nvSpPr>
          <p:cNvPr id="67" name="Google Shape;67;p7"/>
          <p:cNvSpPr/>
          <p:nvPr/>
        </p:nvSpPr>
        <p:spPr>
          <a:xfrm>
            <a:off x="5574350" y="1380800"/>
            <a:ext cx="3027600" cy="3498000"/>
          </a:xfrm>
          <a:prstGeom prst="rect">
            <a:avLst/>
          </a:prstGeom>
          <a:solidFill>
            <a:srgbClr val="0079C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7"/>
          <p:cNvSpPr txBox="1"/>
          <p:nvPr>
            <p:ph idx="2" type="subTitle"/>
          </p:nvPr>
        </p:nvSpPr>
        <p:spPr>
          <a:xfrm>
            <a:off x="5830075" y="1626275"/>
            <a:ext cx="2485500" cy="30888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1600"/>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Knowledge Check and Quiz">
  <p:cSld name="CUSTOM_2">
    <p:spTree>
      <p:nvGrpSpPr>
        <p:cNvPr id="69" name="Shape 69"/>
        <p:cNvGrpSpPr/>
        <p:nvPr/>
      </p:nvGrpSpPr>
      <p:grpSpPr>
        <a:xfrm>
          <a:off x="0" y="0"/>
          <a:ext cx="0" cy="0"/>
          <a:chOff x="0" y="0"/>
          <a:chExt cx="0" cy="0"/>
        </a:xfrm>
      </p:grpSpPr>
      <p:sp>
        <p:nvSpPr>
          <p:cNvPr id="70" name="Google Shape;70;p8"/>
          <p:cNvSpPr txBox="1"/>
          <p:nvPr>
            <p:ph type="title"/>
          </p:nvPr>
        </p:nvSpPr>
        <p:spPr>
          <a:xfrm>
            <a:off x="361169" y="532769"/>
            <a:ext cx="8520600" cy="572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300"/>
              <a:buChar char="●"/>
              <a:defRPr>
                <a:solidFill>
                  <a:schemeClr val="dk1"/>
                </a:solidFill>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71" name="Google Shape;71;p8"/>
          <p:cNvSpPr txBox="1"/>
          <p:nvPr>
            <p:ph idx="1" type="body"/>
          </p:nvPr>
        </p:nvSpPr>
        <p:spPr>
          <a:xfrm>
            <a:off x="434450" y="1247650"/>
            <a:ext cx="8520600" cy="3416400"/>
          </a:xfrm>
          <a:prstGeom prst="rect">
            <a:avLst/>
          </a:prstGeom>
        </p:spPr>
        <p:txBody>
          <a:bodyPr anchorCtr="0" anchor="t" bIns="91425" lIns="91425" spcFirstLastPara="1" rIns="91425" wrap="square" tIns="91425">
            <a:normAutofit/>
          </a:bodyPr>
          <a:lstStyle>
            <a:lvl1pPr indent="-330200" lvl="0" marL="457200" rtl="0">
              <a:lnSpc>
                <a:spcPct val="115000"/>
              </a:lnSpc>
              <a:spcBef>
                <a:spcPts val="0"/>
              </a:spcBef>
              <a:spcAft>
                <a:spcPts val="0"/>
              </a:spcAft>
              <a:buClr>
                <a:schemeClr val="dk2"/>
              </a:buClr>
              <a:buSzPts val="1600"/>
              <a:buChar char="●"/>
              <a:defRPr sz="1600">
                <a:solidFill>
                  <a:schemeClr val="dk2"/>
                </a:solidFill>
              </a:defRPr>
            </a:lvl1pPr>
            <a:lvl2pPr indent="-317500" lvl="1" marL="914400" rtl="0">
              <a:lnSpc>
                <a:spcPct val="115000"/>
              </a:lnSpc>
              <a:spcBef>
                <a:spcPts val="0"/>
              </a:spcBef>
              <a:spcAft>
                <a:spcPts val="0"/>
              </a:spcAft>
              <a:buClr>
                <a:schemeClr val="dk2"/>
              </a:buClr>
              <a:buSzPts val="1400"/>
              <a:buChar char="○"/>
              <a:defRPr>
                <a:solidFill>
                  <a:schemeClr val="dk2"/>
                </a:solidFill>
              </a:defRPr>
            </a:lvl2pPr>
            <a:lvl3pPr indent="-317500" lvl="2" marL="1371600" rtl="0">
              <a:lnSpc>
                <a:spcPct val="115000"/>
              </a:lnSpc>
              <a:spcBef>
                <a:spcPts val="0"/>
              </a:spcBef>
              <a:spcAft>
                <a:spcPts val="0"/>
              </a:spcAft>
              <a:buClr>
                <a:schemeClr val="dk2"/>
              </a:buClr>
              <a:buSzPts val="1400"/>
              <a:buChar char="■"/>
              <a:defRPr>
                <a:solidFill>
                  <a:schemeClr val="dk2"/>
                </a:solidFill>
              </a:defRPr>
            </a:lvl3pPr>
            <a:lvl4pPr indent="-317500" lvl="3" marL="1828800" rtl="0">
              <a:lnSpc>
                <a:spcPct val="115000"/>
              </a:lnSpc>
              <a:spcBef>
                <a:spcPts val="0"/>
              </a:spcBef>
              <a:spcAft>
                <a:spcPts val="0"/>
              </a:spcAft>
              <a:buClr>
                <a:schemeClr val="dk2"/>
              </a:buClr>
              <a:buSzPts val="1400"/>
              <a:buChar char="●"/>
              <a:defRPr>
                <a:solidFill>
                  <a:schemeClr val="dk2"/>
                </a:solidFill>
              </a:defRPr>
            </a:lvl4pPr>
            <a:lvl5pPr indent="-317500" lvl="4" marL="2286000" rtl="0">
              <a:lnSpc>
                <a:spcPct val="115000"/>
              </a:lnSpc>
              <a:spcBef>
                <a:spcPts val="0"/>
              </a:spcBef>
              <a:spcAft>
                <a:spcPts val="0"/>
              </a:spcAft>
              <a:buClr>
                <a:schemeClr val="dk2"/>
              </a:buClr>
              <a:buSzPts val="1400"/>
              <a:buChar char="○"/>
              <a:defRPr>
                <a:solidFill>
                  <a:schemeClr val="dk2"/>
                </a:solidFill>
              </a:defRPr>
            </a:lvl5pPr>
            <a:lvl6pPr indent="-317500" lvl="5" marL="2743200" rtl="0">
              <a:lnSpc>
                <a:spcPct val="115000"/>
              </a:lnSpc>
              <a:spcBef>
                <a:spcPts val="0"/>
              </a:spcBef>
              <a:spcAft>
                <a:spcPts val="0"/>
              </a:spcAft>
              <a:buClr>
                <a:schemeClr val="dk2"/>
              </a:buClr>
              <a:buSzPts val="1400"/>
              <a:buChar char="■"/>
              <a:defRPr>
                <a:solidFill>
                  <a:schemeClr val="dk2"/>
                </a:solidFill>
              </a:defRPr>
            </a:lvl6pPr>
            <a:lvl7pPr indent="-317500" lvl="6" marL="3200400" rtl="0">
              <a:lnSpc>
                <a:spcPct val="115000"/>
              </a:lnSpc>
              <a:spcBef>
                <a:spcPts val="0"/>
              </a:spcBef>
              <a:spcAft>
                <a:spcPts val="0"/>
              </a:spcAft>
              <a:buClr>
                <a:schemeClr val="dk2"/>
              </a:buClr>
              <a:buSzPts val="1400"/>
              <a:buChar char="●"/>
              <a:defRPr>
                <a:solidFill>
                  <a:schemeClr val="dk2"/>
                </a:solidFill>
              </a:defRPr>
            </a:lvl7pPr>
            <a:lvl8pPr indent="-317500" lvl="7" marL="3657600" rtl="0">
              <a:lnSpc>
                <a:spcPct val="115000"/>
              </a:lnSpc>
              <a:spcBef>
                <a:spcPts val="0"/>
              </a:spcBef>
              <a:spcAft>
                <a:spcPts val="0"/>
              </a:spcAft>
              <a:buClr>
                <a:schemeClr val="dk2"/>
              </a:buClr>
              <a:buSzPts val="1400"/>
              <a:buChar char="○"/>
              <a:defRPr>
                <a:solidFill>
                  <a:schemeClr val="dk2"/>
                </a:solidFill>
              </a:defRPr>
            </a:lvl8pPr>
            <a:lvl9pPr indent="-317500" lvl="8" marL="4114800" rtl="0">
              <a:lnSpc>
                <a:spcPct val="115000"/>
              </a:lnSpc>
              <a:spcBef>
                <a:spcPts val="0"/>
              </a:spcBef>
              <a:spcAft>
                <a:spcPts val="0"/>
              </a:spcAft>
              <a:buClr>
                <a:schemeClr val="dk2"/>
              </a:buClr>
              <a:buSzPts val="1400"/>
              <a:buChar char="■"/>
              <a:defRPr>
                <a:solidFill>
                  <a:schemeClr val="dk2"/>
                </a:solidFill>
              </a:defRPr>
            </a:lvl9pPr>
          </a:lstStyle>
          <a:p/>
        </p:txBody>
      </p:sp>
      <p:sp>
        <p:nvSpPr>
          <p:cNvPr id="72" name="Google Shape;72;p8"/>
          <p:cNvSpPr/>
          <p:nvPr/>
        </p:nvSpPr>
        <p:spPr>
          <a:xfrm>
            <a:off x="0" y="0"/>
            <a:ext cx="215100" cy="5143500"/>
          </a:xfrm>
          <a:prstGeom prst="rect">
            <a:avLst/>
          </a:prstGeom>
          <a:gradFill>
            <a:gsLst>
              <a:gs pos="0">
                <a:srgbClr val="03A3FF"/>
              </a:gs>
              <a:gs pos="100000">
                <a:schemeClr val="dk1"/>
              </a:gs>
            </a:gsLst>
            <a:path path="circle">
              <a:fillToRect b="50%" l="50%" r="50%" t="50%"/>
            </a:path>
            <a:tileRect/>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3" name="Shape 73"/>
        <p:cNvGrpSpPr/>
        <p:nvPr/>
      </p:nvGrpSpPr>
      <p:grpSpPr>
        <a:xfrm>
          <a:off x="0" y="0"/>
          <a:ext cx="0" cy="0"/>
          <a:chOff x="0" y="0"/>
          <a:chExt cx="0" cy="0"/>
        </a:xfrm>
      </p:grpSpPr>
      <p:sp>
        <p:nvSpPr>
          <p:cNvPr id="74" name="Google Shape;74;p9"/>
          <p:cNvSpPr txBox="1"/>
          <p:nvPr>
            <p:ph idx="1" type="body"/>
          </p:nvPr>
        </p:nvSpPr>
        <p:spPr>
          <a:xfrm>
            <a:off x="311700" y="1496000"/>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75" name="Google Shape;75;p9"/>
          <p:cNvSpPr txBox="1"/>
          <p:nvPr>
            <p:ph idx="2" type="body"/>
          </p:nvPr>
        </p:nvSpPr>
        <p:spPr>
          <a:xfrm>
            <a:off x="4884200" y="1496000"/>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76" name="Google Shape;76;p9"/>
          <p:cNvSpPr txBox="1"/>
          <p:nvPr>
            <p:ph type="title"/>
          </p:nvPr>
        </p:nvSpPr>
        <p:spPr>
          <a:xfrm>
            <a:off x="361169" y="532769"/>
            <a:ext cx="8520600" cy="572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300"/>
              <a:buChar char="●"/>
              <a:defRPr>
                <a:solidFill>
                  <a:schemeClr val="dk1"/>
                </a:solidFill>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77" name="Google Shape;77;p9"/>
          <p:cNvSpPr/>
          <p:nvPr/>
        </p:nvSpPr>
        <p:spPr>
          <a:xfrm>
            <a:off x="0" y="0"/>
            <a:ext cx="215100" cy="5143500"/>
          </a:xfrm>
          <a:prstGeom prst="rect">
            <a:avLst/>
          </a:prstGeom>
          <a:gradFill>
            <a:gsLst>
              <a:gs pos="0">
                <a:srgbClr val="03A3FF"/>
              </a:gs>
              <a:gs pos="100000">
                <a:schemeClr val="dk1"/>
              </a:gs>
            </a:gsLst>
            <a:path path="circle">
              <a:fillToRect b="50%" l="50%" r="50%" t="50%"/>
            </a:path>
            <a:tileRect/>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8" name="Shape 78"/>
        <p:cNvGrpSpPr/>
        <p:nvPr/>
      </p:nvGrpSpPr>
      <p:grpSpPr>
        <a:xfrm>
          <a:off x="0" y="0"/>
          <a:ext cx="0" cy="0"/>
          <a:chOff x="0" y="0"/>
          <a:chExt cx="0" cy="0"/>
        </a:xfrm>
      </p:grpSpPr>
      <p:sp>
        <p:nvSpPr>
          <p:cNvPr id="79" name="Google Shape;79;p10"/>
          <p:cNvSpPr txBox="1"/>
          <p:nvPr>
            <p:ph type="title"/>
          </p:nvPr>
        </p:nvSpPr>
        <p:spPr>
          <a:xfrm>
            <a:off x="361169" y="532769"/>
            <a:ext cx="8520600" cy="572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300"/>
              <a:buChar char="●"/>
              <a:defRPr>
                <a:solidFill>
                  <a:schemeClr val="dk1"/>
                </a:solidFill>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80" name="Google Shape;80;p10"/>
          <p:cNvSpPr/>
          <p:nvPr/>
        </p:nvSpPr>
        <p:spPr>
          <a:xfrm>
            <a:off x="0" y="0"/>
            <a:ext cx="215100" cy="5143500"/>
          </a:xfrm>
          <a:prstGeom prst="rect">
            <a:avLst/>
          </a:prstGeom>
          <a:gradFill>
            <a:gsLst>
              <a:gs pos="0">
                <a:srgbClr val="03A3FF"/>
              </a:gs>
              <a:gs pos="100000">
                <a:schemeClr val="dk1"/>
              </a:gs>
            </a:gsLst>
            <a:path path="circle">
              <a:fillToRect b="50%" l="50%" r="50%" t="50%"/>
            </a:path>
            <a:tileRect/>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9.xml"/><Relationship Id="rId11" Type="http://schemas.openxmlformats.org/officeDocument/2006/relationships/slideLayout" Target="../slideLayouts/slideLayout10.xml"/><Relationship Id="rId10" Type="http://schemas.openxmlformats.org/officeDocument/2006/relationships/slideLayout" Target="../slideLayouts/slideLayout9.xml"/><Relationship Id="rId21" Type="http://schemas.openxmlformats.org/officeDocument/2006/relationships/theme" Target="../theme/theme1.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slideLayout" Target="../slideLayouts/slideLayout18.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idx="1" type="body"/>
          </p:nvPr>
        </p:nvSpPr>
        <p:spPr>
          <a:xfrm>
            <a:off x="434450" y="1247650"/>
            <a:ext cx="8520600" cy="3416400"/>
          </a:xfrm>
          <a:prstGeom prst="rect">
            <a:avLst/>
          </a:prstGeom>
          <a:noFill/>
          <a:ln>
            <a:noFill/>
          </a:ln>
        </p:spPr>
        <p:txBody>
          <a:bodyPr anchorCtr="0" anchor="t" bIns="91425" lIns="91425" spcFirstLastPara="1" rIns="91425" wrap="square" tIns="91425">
            <a:normAutofit/>
          </a:bodyPr>
          <a:lstStyle>
            <a:lvl1pPr indent="-330200" lvl="0" marL="457200" rtl="0">
              <a:lnSpc>
                <a:spcPct val="115000"/>
              </a:lnSpc>
              <a:spcBef>
                <a:spcPts val="0"/>
              </a:spcBef>
              <a:spcAft>
                <a:spcPts val="0"/>
              </a:spcAft>
              <a:buClr>
                <a:srgbClr val="E69138"/>
              </a:buClr>
              <a:buSzPts val="1600"/>
              <a:buChar char="●"/>
              <a:defRPr sz="1600">
                <a:solidFill>
                  <a:schemeClr val="accent2"/>
                </a:solidFill>
              </a:defRPr>
            </a:lvl1pPr>
            <a:lvl2pPr indent="-317500" lvl="1" marL="914400" rtl="0">
              <a:lnSpc>
                <a:spcPct val="115000"/>
              </a:lnSpc>
              <a:spcBef>
                <a:spcPts val="0"/>
              </a:spcBef>
              <a:spcAft>
                <a:spcPts val="0"/>
              </a:spcAft>
              <a:buClr>
                <a:srgbClr val="E69138"/>
              </a:buClr>
              <a:buSzPts val="1400"/>
              <a:buChar char="○"/>
              <a:defRPr sz="1400">
                <a:solidFill>
                  <a:schemeClr val="accent2"/>
                </a:solidFill>
              </a:defRPr>
            </a:lvl2pPr>
            <a:lvl3pPr indent="-317500" lvl="2" marL="1371600" rtl="0">
              <a:lnSpc>
                <a:spcPct val="115000"/>
              </a:lnSpc>
              <a:spcBef>
                <a:spcPts val="0"/>
              </a:spcBef>
              <a:spcAft>
                <a:spcPts val="0"/>
              </a:spcAft>
              <a:buClr>
                <a:srgbClr val="1155CC"/>
              </a:buClr>
              <a:buSzPts val="1400"/>
              <a:buChar char="■"/>
              <a:defRPr sz="1400">
                <a:solidFill>
                  <a:schemeClr val="accent2"/>
                </a:solidFill>
              </a:defRPr>
            </a:lvl3pPr>
            <a:lvl4pPr indent="-317500" lvl="3" marL="1828800" rtl="0">
              <a:lnSpc>
                <a:spcPct val="115000"/>
              </a:lnSpc>
              <a:spcBef>
                <a:spcPts val="0"/>
              </a:spcBef>
              <a:spcAft>
                <a:spcPts val="0"/>
              </a:spcAft>
              <a:buClr>
                <a:schemeClr val="dk2"/>
              </a:buClr>
              <a:buSzPts val="1400"/>
              <a:buChar char="●"/>
              <a:defRPr sz="1400">
                <a:solidFill>
                  <a:schemeClr val="dk2"/>
                </a:solidFill>
              </a:defRPr>
            </a:lvl4pPr>
            <a:lvl5pPr indent="-317500" lvl="4" marL="2286000" rtl="0">
              <a:lnSpc>
                <a:spcPct val="115000"/>
              </a:lnSpc>
              <a:spcBef>
                <a:spcPts val="0"/>
              </a:spcBef>
              <a:spcAft>
                <a:spcPts val="0"/>
              </a:spcAft>
              <a:buClr>
                <a:schemeClr val="dk2"/>
              </a:buClr>
              <a:buSzPts val="1400"/>
              <a:buChar char="○"/>
              <a:defRPr sz="1400">
                <a:solidFill>
                  <a:schemeClr val="dk2"/>
                </a:solidFill>
              </a:defRPr>
            </a:lvl5pPr>
            <a:lvl6pPr indent="-317500" lvl="5" marL="2743200" rtl="0">
              <a:lnSpc>
                <a:spcPct val="115000"/>
              </a:lnSpc>
              <a:spcBef>
                <a:spcPts val="0"/>
              </a:spcBef>
              <a:spcAft>
                <a:spcPts val="0"/>
              </a:spcAft>
              <a:buClr>
                <a:schemeClr val="dk2"/>
              </a:buClr>
              <a:buSzPts val="1400"/>
              <a:buChar char="■"/>
              <a:defRPr sz="1400">
                <a:solidFill>
                  <a:schemeClr val="dk2"/>
                </a:solidFill>
              </a:defRPr>
            </a:lvl6pPr>
            <a:lvl7pPr indent="-317500" lvl="6" marL="3200400" rtl="0">
              <a:lnSpc>
                <a:spcPct val="115000"/>
              </a:lnSpc>
              <a:spcBef>
                <a:spcPts val="0"/>
              </a:spcBef>
              <a:spcAft>
                <a:spcPts val="0"/>
              </a:spcAft>
              <a:buClr>
                <a:schemeClr val="dk2"/>
              </a:buClr>
              <a:buSzPts val="1400"/>
              <a:buChar char="●"/>
              <a:defRPr sz="1400">
                <a:solidFill>
                  <a:schemeClr val="dk2"/>
                </a:solidFill>
              </a:defRPr>
            </a:lvl7pPr>
            <a:lvl8pPr indent="-317500" lvl="7" marL="3657600" rtl="0">
              <a:lnSpc>
                <a:spcPct val="115000"/>
              </a:lnSpc>
              <a:spcBef>
                <a:spcPts val="0"/>
              </a:spcBef>
              <a:spcAft>
                <a:spcPts val="0"/>
              </a:spcAft>
              <a:buClr>
                <a:schemeClr val="dk2"/>
              </a:buClr>
              <a:buSzPts val="1400"/>
              <a:buChar char="○"/>
              <a:defRPr sz="1400">
                <a:solidFill>
                  <a:schemeClr val="dk2"/>
                </a:solidFill>
              </a:defRPr>
            </a:lvl8pPr>
            <a:lvl9pPr indent="-317500" lvl="8" marL="4114800" rtl="0">
              <a:lnSpc>
                <a:spcPct val="115000"/>
              </a:lnSpc>
              <a:spcBef>
                <a:spcPts val="0"/>
              </a:spcBef>
              <a:spcAft>
                <a:spcPts val="0"/>
              </a:spcAft>
              <a:buClr>
                <a:schemeClr val="dk2"/>
              </a:buClr>
              <a:buSzPts val="1400"/>
              <a:buChar char="■"/>
              <a:defRPr sz="1400">
                <a:solidFill>
                  <a:schemeClr val="dk2"/>
                </a:solidFill>
              </a:defRPr>
            </a:lvl9pPr>
          </a:lstStyle>
          <a:p/>
        </p:txBody>
      </p:sp>
      <p:sp>
        <p:nvSpPr>
          <p:cNvPr id="7" name="Google Shape;7;p1"/>
          <p:cNvSpPr txBox="1"/>
          <p:nvPr>
            <p:ph type="title"/>
          </p:nvPr>
        </p:nvSpPr>
        <p:spPr>
          <a:xfrm>
            <a:off x="361169" y="532769"/>
            <a:ext cx="8520600" cy="5727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Clr>
                <a:schemeClr val="dk1"/>
              </a:buClr>
              <a:buSzPts val="2300"/>
              <a:buChar char="●"/>
              <a:defRPr b="1" sz="2300">
                <a:solidFill>
                  <a:schemeClr val="dk1"/>
                </a:solidFill>
              </a:defRPr>
            </a:lvl1pPr>
            <a:lvl2pPr lvl="1" rtl="0">
              <a:spcBef>
                <a:spcPts val="0"/>
              </a:spcBef>
              <a:spcAft>
                <a:spcPts val="0"/>
              </a:spcAft>
              <a:buSzPts val="1400"/>
              <a:buChar char="○"/>
              <a:defRPr sz="1400"/>
            </a:lvl2pPr>
            <a:lvl3pPr lvl="2" rtl="0">
              <a:spcBef>
                <a:spcPts val="0"/>
              </a:spcBef>
              <a:spcAft>
                <a:spcPts val="0"/>
              </a:spcAft>
              <a:buSzPts val="1400"/>
              <a:buChar char="■"/>
              <a:defRPr sz="1400"/>
            </a:lvl3pPr>
            <a:lvl4pPr lvl="3" rtl="0">
              <a:spcBef>
                <a:spcPts val="0"/>
              </a:spcBef>
              <a:spcAft>
                <a:spcPts val="0"/>
              </a:spcAft>
              <a:buSzPts val="1400"/>
              <a:buChar char="●"/>
              <a:defRPr sz="1400"/>
            </a:lvl4pPr>
            <a:lvl5pPr lvl="4" rtl="0">
              <a:spcBef>
                <a:spcPts val="0"/>
              </a:spcBef>
              <a:spcAft>
                <a:spcPts val="0"/>
              </a:spcAft>
              <a:buSzPts val="1400"/>
              <a:buChar char="○"/>
              <a:defRPr sz="1400"/>
            </a:lvl5pPr>
            <a:lvl6pPr lvl="5" rtl="0">
              <a:spcBef>
                <a:spcPts val="0"/>
              </a:spcBef>
              <a:spcAft>
                <a:spcPts val="0"/>
              </a:spcAft>
              <a:buSzPts val="1400"/>
              <a:buChar char="■"/>
              <a:defRPr sz="1400"/>
            </a:lvl6pPr>
            <a:lvl7pPr lvl="6" rtl="0">
              <a:spcBef>
                <a:spcPts val="0"/>
              </a:spcBef>
              <a:spcAft>
                <a:spcPts val="0"/>
              </a:spcAft>
              <a:buSzPts val="1400"/>
              <a:buChar char="●"/>
              <a:defRPr sz="1400"/>
            </a:lvl7pPr>
            <a:lvl8pPr lvl="7" rtl="0">
              <a:spcBef>
                <a:spcPts val="0"/>
              </a:spcBef>
              <a:spcAft>
                <a:spcPts val="0"/>
              </a:spcAft>
              <a:buSzPts val="1400"/>
              <a:buChar char="○"/>
              <a:defRPr sz="1400"/>
            </a:lvl8pPr>
            <a:lvl9pPr lvl="8" rtl="0">
              <a:spcBef>
                <a:spcPts val="0"/>
              </a:spcBef>
              <a:spcAft>
                <a:spcPts val="0"/>
              </a:spcAft>
              <a:buSzPts val="1400"/>
              <a:buChar char="■"/>
              <a:defRPr sz="1400"/>
            </a:lvl9pPr>
          </a:lstStyle>
          <a:p/>
        </p:txBody>
      </p:sp>
      <p:pic>
        <p:nvPicPr>
          <p:cNvPr id="8" name="Google Shape;8;p1"/>
          <p:cNvPicPr preferRelativeResize="0"/>
          <p:nvPr/>
        </p:nvPicPr>
        <p:blipFill>
          <a:blip r:embed="rId1">
            <a:alphaModFix/>
          </a:blip>
          <a:stretch>
            <a:fillRect/>
          </a:stretch>
        </p:blipFill>
        <p:spPr>
          <a:xfrm>
            <a:off x="184425" y="109371"/>
            <a:ext cx="1550442" cy="328050"/>
          </a:xfrm>
          <a:prstGeom prst="rect">
            <a:avLst/>
          </a:prstGeom>
          <a:noFill/>
          <a:ln>
            <a:noFill/>
          </a:ln>
        </p:spPr>
      </p:pic>
      <p:grpSp>
        <p:nvGrpSpPr>
          <p:cNvPr id="9" name="Google Shape;9;p1"/>
          <p:cNvGrpSpPr/>
          <p:nvPr/>
        </p:nvGrpSpPr>
        <p:grpSpPr>
          <a:xfrm rot="5400000">
            <a:off x="804852" y="3928969"/>
            <a:ext cx="328078" cy="1937184"/>
            <a:chOff x="327125" y="2375600"/>
            <a:chExt cx="536425" cy="2953025"/>
          </a:xfrm>
        </p:grpSpPr>
        <p:sp>
          <p:nvSpPr>
            <p:cNvPr id="10" name="Google Shape;10;p1"/>
            <p:cNvSpPr/>
            <p:nvPr/>
          </p:nvSpPr>
          <p:spPr>
            <a:xfrm>
              <a:off x="627275" y="2375600"/>
              <a:ext cx="39975" cy="39950"/>
            </a:xfrm>
            <a:custGeom>
              <a:rect b="b" l="l" r="r" t="t"/>
              <a:pathLst>
                <a:path extrusionOk="0" h="1598" w="1599">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rgbClr val="9FC5E8"/>
            </a:solidFill>
            <a:ln cap="flat" cmpd="sng" w="9525">
              <a:solidFill>
                <a:srgbClr val="9FC5E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p>
          </p:txBody>
        </p:sp>
        <p:sp>
          <p:nvSpPr>
            <p:cNvPr id="11" name="Google Shape;11;p1"/>
            <p:cNvSpPr/>
            <p:nvPr/>
          </p:nvSpPr>
          <p:spPr>
            <a:xfrm>
              <a:off x="347100" y="2923975"/>
              <a:ext cx="112450" cy="2344175"/>
            </a:xfrm>
            <a:custGeom>
              <a:rect b="b" l="l" r="r" t="t"/>
              <a:pathLst>
                <a:path extrusionOk="0" fill="none" h="93767" w="4498">
                  <a:moveTo>
                    <a:pt x="4497" y="93766"/>
                  </a:moveTo>
                  <a:lnTo>
                    <a:pt x="4497" y="50855"/>
                  </a:lnTo>
                  <a:lnTo>
                    <a:pt x="1" y="46358"/>
                  </a:lnTo>
                  <a:lnTo>
                    <a:pt x="1" y="0"/>
                  </a:lnTo>
                </a:path>
              </a:pathLst>
            </a:custGeom>
            <a:solidFill>
              <a:srgbClr val="285293"/>
            </a:solidFill>
            <a:ln cap="flat" cmpd="sng" w="13125">
              <a:solidFill>
                <a:srgbClr val="285293"/>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p>
          </p:txBody>
        </p:sp>
        <p:sp>
          <p:nvSpPr>
            <p:cNvPr id="12" name="Google Shape;12;p1"/>
            <p:cNvSpPr/>
            <p:nvPr/>
          </p:nvSpPr>
          <p:spPr>
            <a:xfrm>
              <a:off x="327125" y="2904575"/>
              <a:ext cx="39975" cy="39950"/>
            </a:xfrm>
            <a:custGeom>
              <a:rect b="b" l="l" r="r" t="t"/>
              <a:pathLst>
                <a:path extrusionOk="0" h="1598" w="1599">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rgbClr val="285293"/>
            </a:solidFill>
            <a:ln cap="flat" cmpd="sng" w="9525">
              <a:solidFill>
                <a:srgbClr val="2852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1"/>
            <p:cNvSpPr/>
            <p:nvPr/>
          </p:nvSpPr>
          <p:spPr>
            <a:xfrm>
              <a:off x="347100" y="2676875"/>
              <a:ext cx="192900" cy="374375"/>
            </a:xfrm>
            <a:custGeom>
              <a:rect b="b" l="l" r="r" t="t"/>
              <a:pathLst>
                <a:path extrusionOk="0" fill="none" h="14975" w="7716">
                  <a:moveTo>
                    <a:pt x="1" y="14974"/>
                  </a:moveTo>
                  <a:lnTo>
                    <a:pt x="7716" y="7259"/>
                  </a:lnTo>
                  <a:lnTo>
                    <a:pt x="7716" y="1"/>
                  </a:lnTo>
                </a:path>
              </a:pathLst>
            </a:custGeom>
            <a:solidFill>
              <a:srgbClr val="285293"/>
            </a:solidFill>
            <a:ln cap="flat" cmpd="sng" w="13125">
              <a:solidFill>
                <a:srgbClr val="285293"/>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1"/>
            <p:cNvSpPr/>
            <p:nvPr/>
          </p:nvSpPr>
          <p:spPr>
            <a:xfrm>
              <a:off x="520000" y="2658050"/>
              <a:ext cx="39975" cy="39975"/>
            </a:xfrm>
            <a:custGeom>
              <a:rect b="b" l="l" r="r" t="t"/>
              <a:pathLst>
                <a:path extrusionOk="0" h="1599" w="1599">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rgbClr val="285293"/>
            </a:solidFill>
            <a:ln cap="flat" cmpd="sng" w="9525">
              <a:solidFill>
                <a:srgbClr val="2852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1"/>
            <p:cNvSpPr/>
            <p:nvPr/>
          </p:nvSpPr>
          <p:spPr>
            <a:xfrm>
              <a:off x="347100" y="4357400"/>
              <a:ext cx="25" cy="971225"/>
            </a:xfrm>
            <a:custGeom>
              <a:rect b="b" l="l" r="r" t="t"/>
              <a:pathLst>
                <a:path extrusionOk="0" fill="none" h="38849" w="1">
                  <a:moveTo>
                    <a:pt x="1" y="38849"/>
                  </a:moveTo>
                  <a:lnTo>
                    <a:pt x="1" y="0"/>
                  </a:lnTo>
                </a:path>
              </a:pathLst>
            </a:custGeom>
            <a:solidFill>
              <a:srgbClr val="285293"/>
            </a:solidFill>
            <a:ln cap="flat" cmpd="sng" w="13125">
              <a:solidFill>
                <a:srgbClr val="285293"/>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1"/>
            <p:cNvSpPr/>
            <p:nvPr/>
          </p:nvSpPr>
          <p:spPr>
            <a:xfrm>
              <a:off x="327125" y="4338550"/>
              <a:ext cx="39975" cy="39975"/>
            </a:xfrm>
            <a:custGeom>
              <a:rect b="b" l="l" r="r" t="t"/>
              <a:pathLst>
                <a:path extrusionOk="0" h="1599" w="1599">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rgbClr val="285293"/>
            </a:solidFill>
            <a:ln cap="flat" cmpd="sng" w="9525">
              <a:solidFill>
                <a:srgbClr val="2852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1"/>
            <p:cNvSpPr/>
            <p:nvPr/>
          </p:nvSpPr>
          <p:spPr>
            <a:xfrm>
              <a:off x="690625" y="3227550"/>
              <a:ext cx="172925" cy="2083400"/>
            </a:xfrm>
            <a:custGeom>
              <a:rect b="b" l="l" r="r" t="t"/>
              <a:pathLst>
                <a:path extrusionOk="0" fill="none" h="83336" w="6917">
                  <a:moveTo>
                    <a:pt x="6917" y="83335"/>
                  </a:moveTo>
                  <a:lnTo>
                    <a:pt x="0" y="76396"/>
                  </a:lnTo>
                  <a:lnTo>
                    <a:pt x="0" y="15841"/>
                  </a:lnTo>
                  <a:lnTo>
                    <a:pt x="4954" y="10865"/>
                  </a:lnTo>
                  <a:lnTo>
                    <a:pt x="4954" y="0"/>
                  </a:lnTo>
                </a:path>
              </a:pathLst>
            </a:custGeom>
            <a:solidFill>
              <a:srgbClr val="285293"/>
            </a:solidFill>
            <a:ln cap="flat" cmpd="sng" w="13125">
              <a:solidFill>
                <a:srgbClr val="FEC14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1"/>
            <p:cNvSpPr/>
            <p:nvPr/>
          </p:nvSpPr>
          <p:spPr>
            <a:xfrm>
              <a:off x="794475" y="3208700"/>
              <a:ext cx="39975" cy="39975"/>
            </a:xfrm>
            <a:custGeom>
              <a:rect b="b" l="l" r="r" t="t"/>
              <a:pathLst>
                <a:path extrusionOk="0" h="1599" w="1599">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rgbClr val="285293"/>
            </a:solidFill>
            <a:ln cap="flat" cmpd="sng" w="9525">
              <a:solidFill>
                <a:srgbClr val="2852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1"/>
            <p:cNvSpPr/>
            <p:nvPr/>
          </p:nvSpPr>
          <p:spPr>
            <a:xfrm>
              <a:off x="776800" y="3899750"/>
              <a:ext cx="25" cy="1084800"/>
            </a:xfrm>
            <a:custGeom>
              <a:rect b="b" l="l" r="r" t="t"/>
              <a:pathLst>
                <a:path extrusionOk="0" fill="none" h="43392" w="1">
                  <a:moveTo>
                    <a:pt x="0" y="43391"/>
                  </a:moveTo>
                  <a:lnTo>
                    <a:pt x="0" y="0"/>
                  </a:lnTo>
                </a:path>
              </a:pathLst>
            </a:custGeom>
            <a:solidFill>
              <a:srgbClr val="285293"/>
            </a:solidFill>
            <a:ln cap="flat" cmpd="sng" w="13125">
              <a:solidFill>
                <a:srgbClr val="285293"/>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1"/>
            <p:cNvSpPr/>
            <p:nvPr/>
          </p:nvSpPr>
          <p:spPr>
            <a:xfrm>
              <a:off x="756825" y="4963400"/>
              <a:ext cx="40525" cy="39975"/>
            </a:xfrm>
            <a:custGeom>
              <a:rect b="b" l="l" r="r" t="t"/>
              <a:pathLst>
                <a:path extrusionOk="0" h="1599" w="1621">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rgbClr val="285293"/>
            </a:solidFill>
            <a:ln cap="flat" cmpd="sng" w="9525">
              <a:solidFill>
                <a:srgbClr val="2852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1"/>
            <p:cNvSpPr/>
            <p:nvPr/>
          </p:nvSpPr>
          <p:spPr>
            <a:xfrm>
              <a:off x="756825" y="3880925"/>
              <a:ext cx="40525" cy="39950"/>
            </a:xfrm>
            <a:custGeom>
              <a:rect b="b" l="l" r="r" t="t"/>
              <a:pathLst>
                <a:path extrusionOk="0" h="1598" w="1621">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rgbClr val="285293"/>
            </a:solidFill>
            <a:ln cap="flat" cmpd="sng" w="9525">
              <a:solidFill>
                <a:srgbClr val="2852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1"/>
            <p:cNvSpPr/>
            <p:nvPr/>
          </p:nvSpPr>
          <p:spPr>
            <a:xfrm>
              <a:off x="531424" y="2394424"/>
              <a:ext cx="115862" cy="2804808"/>
            </a:xfrm>
            <a:custGeom>
              <a:rect b="b" l="l" r="r" t="t"/>
              <a:pathLst>
                <a:path extrusionOk="0" fill="none" h="138253" w="4634">
                  <a:moveTo>
                    <a:pt x="3150" y="138253"/>
                  </a:moveTo>
                  <a:lnTo>
                    <a:pt x="3150" y="54872"/>
                  </a:lnTo>
                  <a:lnTo>
                    <a:pt x="0" y="51722"/>
                  </a:lnTo>
                  <a:lnTo>
                    <a:pt x="0" y="28714"/>
                  </a:lnTo>
                  <a:lnTo>
                    <a:pt x="4634" y="24058"/>
                  </a:lnTo>
                  <a:lnTo>
                    <a:pt x="4634" y="0"/>
                  </a:lnTo>
                </a:path>
              </a:pathLst>
            </a:custGeom>
            <a:solidFill>
              <a:srgbClr val="FEC14F"/>
            </a:solidFill>
            <a:ln cap="flat" cmpd="sng" w="13125">
              <a:solidFill>
                <a:srgbClr val="9FC5E8"/>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p>
          </p:txBody>
        </p:sp>
      </p:grpSp>
      <p:grpSp>
        <p:nvGrpSpPr>
          <p:cNvPr id="23" name="Google Shape;23;p1"/>
          <p:cNvGrpSpPr/>
          <p:nvPr/>
        </p:nvGrpSpPr>
        <p:grpSpPr>
          <a:xfrm flipH="1" rot="-5400000">
            <a:off x="6997792" y="-1513338"/>
            <a:ext cx="526984" cy="3781609"/>
            <a:chOff x="327125" y="2375600"/>
            <a:chExt cx="536425" cy="2976473"/>
          </a:xfrm>
        </p:grpSpPr>
        <p:sp>
          <p:nvSpPr>
            <p:cNvPr id="24" name="Google Shape;24;p1"/>
            <p:cNvSpPr/>
            <p:nvPr/>
          </p:nvSpPr>
          <p:spPr>
            <a:xfrm>
              <a:off x="627275" y="2375600"/>
              <a:ext cx="39975" cy="39950"/>
            </a:xfrm>
            <a:custGeom>
              <a:rect b="b" l="l" r="r" t="t"/>
              <a:pathLst>
                <a:path extrusionOk="0" h="1598" w="1599">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rgbClr val="9FC5E8"/>
            </a:solidFill>
            <a:ln cap="flat" cmpd="sng" w="9525">
              <a:solidFill>
                <a:srgbClr val="9FC5E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p>
          </p:txBody>
        </p:sp>
        <p:sp>
          <p:nvSpPr>
            <p:cNvPr id="25" name="Google Shape;25;p1"/>
            <p:cNvSpPr/>
            <p:nvPr/>
          </p:nvSpPr>
          <p:spPr>
            <a:xfrm>
              <a:off x="347092" y="2923976"/>
              <a:ext cx="112450" cy="2428096"/>
            </a:xfrm>
            <a:custGeom>
              <a:rect b="b" l="l" r="r" t="t"/>
              <a:pathLst>
                <a:path extrusionOk="0" fill="none" h="93767" w="4498">
                  <a:moveTo>
                    <a:pt x="4497" y="93766"/>
                  </a:moveTo>
                  <a:lnTo>
                    <a:pt x="4497" y="50855"/>
                  </a:lnTo>
                  <a:lnTo>
                    <a:pt x="1" y="46358"/>
                  </a:lnTo>
                  <a:lnTo>
                    <a:pt x="1" y="0"/>
                  </a:lnTo>
                </a:path>
              </a:pathLst>
            </a:custGeom>
            <a:solidFill>
              <a:srgbClr val="285293"/>
            </a:solidFill>
            <a:ln cap="flat" cmpd="sng" w="13125">
              <a:solidFill>
                <a:srgbClr val="285293"/>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p>
          </p:txBody>
        </p:sp>
        <p:sp>
          <p:nvSpPr>
            <p:cNvPr id="26" name="Google Shape;26;p1"/>
            <p:cNvSpPr/>
            <p:nvPr/>
          </p:nvSpPr>
          <p:spPr>
            <a:xfrm>
              <a:off x="327125" y="2904575"/>
              <a:ext cx="39975" cy="39950"/>
            </a:xfrm>
            <a:custGeom>
              <a:rect b="b" l="l" r="r" t="t"/>
              <a:pathLst>
                <a:path extrusionOk="0" h="1598" w="1599">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rgbClr val="285293"/>
            </a:solidFill>
            <a:ln cap="flat" cmpd="sng" w="9525">
              <a:solidFill>
                <a:srgbClr val="2852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p>
          </p:txBody>
        </p:sp>
        <p:sp>
          <p:nvSpPr>
            <p:cNvPr id="27" name="Google Shape;27;p1"/>
            <p:cNvSpPr/>
            <p:nvPr/>
          </p:nvSpPr>
          <p:spPr>
            <a:xfrm>
              <a:off x="347100" y="2676875"/>
              <a:ext cx="192900" cy="374375"/>
            </a:xfrm>
            <a:custGeom>
              <a:rect b="b" l="l" r="r" t="t"/>
              <a:pathLst>
                <a:path extrusionOk="0" fill="none" h="14975" w="7716">
                  <a:moveTo>
                    <a:pt x="1" y="14974"/>
                  </a:moveTo>
                  <a:lnTo>
                    <a:pt x="7716" y="7259"/>
                  </a:lnTo>
                  <a:lnTo>
                    <a:pt x="7716" y="1"/>
                  </a:lnTo>
                </a:path>
              </a:pathLst>
            </a:custGeom>
            <a:solidFill>
              <a:srgbClr val="285293"/>
            </a:solidFill>
            <a:ln cap="flat" cmpd="sng" w="13125">
              <a:solidFill>
                <a:srgbClr val="285293"/>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1"/>
            <p:cNvSpPr/>
            <p:nvPr/>
          </p:nvSpPr>
          <p:spPr>
            <a:xfrm>
              <a:off x="520000" y="2658050"/>
              <a:ext cx="39975" cy="39975"/>
            </a:xfrm>
            <a:custGeom>
              <a:rect b="b" l="l" r="r" t="t"/>
              <a:pathLst>
                <a:path extrusionOk="0" h="1599" w="1599">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rgbClr val="285293"/>
            </a:solidFill>
            <a:ln cap="flat" cmpd="sng" w="9525">
              <a:solidFill>
                <a:srgbClr val="2852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1"/>
            <p:cNvSpPr/>
            <p:nvPr/>
          </p:nvSpPr>
          <p:spPr>
            <a:xfrm>
              <a:off x="347100" y="4357400"/>
              <a:ext cx="25" cy="971225"/>
            </a:xfrm>
            <a:custGeom>
              <a:rect b="b" l="l" r="r" t="t"/>
              <a:pathLst>
                <a:path extrusionOk="0" fill="none" h="38849" w="1">
                  <a:moveTo>
                    <a:pt x="1" y="38849"/>
                  </a:moveTo>
                  <a:lnTo>
                    <a:pt x="1" y="0"/>
                  </a:lnTo>
                </a:path>
              </a:pathLst>
            </a:custGeom>
            <a:solidFill>
              <a:srgbClr val="285293"/>
            </a:solidFill>
            <a:ln cap="flat" cmpd="sng" w="13125">
              <a:solidFill>
                <a:srgbClr val="285293"/>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1"/>
            <p:cNvSpPr/>
            <p:nvPr/>
          </p:nvSpPr>
          <p:spPr>
            <a:xfrm>
              <a:off x="327125" y="4338550"/>
              <a:ext cx="39975" cy="39975"/>
            </a:xfrm>
            <a:custGeom>
              <a:rect b="b" l="l" r="r" t="t"/>
              <a:pathLst>
                <a:path extrusionOk="0" h="1599" w="1599">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rgbClr val="285293"/>
            </a:solidFill>
            <a:ln cap="flat" cmpd="sng" w="9525">
              <a:solidFill>
                <a:srgbClr val="2852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1"/>
            <p:cNvSpPr/>
            <p:nvPr/>
          </p:nvSpPr>
          <p:spPr>
            <a:xfrm>
              <a:off x="690625" y="3227550"/>
              <a:ext cx="172925" cy="2083400"/>
            </a:xfrm>
            <a:custGeom>
              <a:rect b="b" l="l" r="r" t="t"/>
              <a:pathLst>
                <a:path extrusionOk="0" fill="none" h="83336" w="6917">
                  <a:moveTo>
                    <a:pt x="6917" y="83335"/>
                  </a:moveTo>
                  <a:lnTo>
                    <a:pt x="0" y="76396"/>
                  </a:lnTo>
                  <a:lnTo>
                    <a:pt x="0" y="15841"/>
                  </a:lnTo>
                  <a:lnTo>
                    <a:pt x="4954" y="10865"/>
                  </a:lnTo>
                  <a:lnTo>
                    <a:pt x="4954" y="0"/>
                  </a:lnTo>
                </a:path>
              </a:pathLst>
            </a:custGeom>
            <a:solidFill>
              <a:srgbClr val="285293"/>
            </a:solidFill>
            <a:ln cap="flat" cmpd="sng" w="13125">
              <a:solidFill>
                <a:srgbClr val="FEC14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p>
          </p:txBody>
        </p:sp>
        <p:sp>
          <p:nvSpPr>
            <p:cNvPr id="32" name="Google Shape;32;p1"/>
            <p:cNvSpPr/>
            <p:nvPr/>
          </p:nvSpPr>
          <p:spPr>
            <a:xfrm>
              <a:off x="794475" y="3208700"/>
              <a:ext cx="39975" cy="39975"/>
            </a:xfrm>
            <a:custGeom>
              <a:rect b="b" l="l" r="r" t="t"/>
              <a:pathLst>
                <a:path extrusionOk="0" h="1599" w="1599">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rgbClr val="285293"/>
            </a:solidFill>
            <a:ln cap="flat" cmpd="sng" w="9525">
              <a:solidFill>
                <a:srgbClr val="2852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1"/>
            <p:cNvSpPr/>
            <p:nvPr/>
          </p:nvSpPr>
          <p:spPr>
            <a:xfrm>
              <a:off x="776800" y="3899750"/>
              <a:ext cx="25" cy="1084800"/>
            </a:xfrm>
            <a:custGeom>
              <a:rect b="b" l="l" r="r" t="t"/>
              <a:pathLst>
                <a:path extrusionOk="0" fill="none" h="43392" w="1">
                  <a:moveTo>
                    <a:pt x="0" y="43391"/>
                  </a:moveTo>
                  <a:lnTo>
                    <a:pt x="0" y="0"/>
                  </a:lnTo>
                </a:path>
              </a:pathLst>
            </a:custGeom>
            <a:solidFill>
              <a:srgbClr val="285293"/>
            </a:solidFill>
            <a:ln cap="flat" cmpd="sng" w="13125">
              <a:solidFill>
                <a:srgbClr val="285293"/>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1"/>
            <p:cNvSpPr/>
            <p:nvPr/>
          </p:nvSpPr>
          <p:spPr>
            <a:xfrm>
              <a:off x="756825" y="4963400"/>
              <a:ext cx="40525" cy="39975"/>
            </a:xfrm>
            <a:custGeom>
              <a:rect b="b" l="l" r="r" t="t"/>
              <a:pathLst>
                <a:path extrusionOk="0" h="1599" w="1621">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rgbClr val="285293"/>
            </a:solidFill>
            <a:ln cap="flat" cmpd="sng" w="9525">
              <a:solidFill>
                <a:srgbClr val="2852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1"/>
            <p:cNvSpPr/>
            <p:nvPr/>
          </p:nvSpPr>
          <p:spPr>
            <a:xfrm>
              <a:off x="756825" y="3880925"/>
              <a:ext cx="40525" cy="39950"/>
            </a:xfrm>
            <a:custGeom>
              <a:rect b="b" l="l" r="r" t="t"/>
              <a:pathLst>
                <a:path extrusionOk="0" h="1598" w="1621">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rgbClr val="285293"/>
            </a:solidFill>
            <a:ln cap="flat" cmpd="sng" w="9525">
              <a:solidFill>
                <a:srgbClr val="2852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1"/>
            <p:cNvSpPr/>
            <p:nvPr/>
          </p:nvSpPr>
          <p:spPr>
            <a:xfrm>
              <a:off x="531428" y="2394418"/>
              <a:ext cx="115862" cy="2939950"/>
            </a:xfrm>
            <a:custGeom>
              <a:rect b="b" l="l" r="r" t="t"/>
              <a:pathLst>
                <a:path extrusionOk="0" fill="none" h="138253" w="4634">
                  <a:moveTo>
                    <a:pt x="3150" y="138253"/>
                  </a:moveTo>
                  <a:lnTo>
                    <a:pt x="3150" y="54872"/>
                  </a:lnTo>
                  <a:lnTo>
                    <a:pt x="0" y="51722"/>
                  </a:lnTo>
                  <a:lnTo>
                    <a:pt x="0" y="28714"/>
                  </a:lnTo>
                  <a:lnTo>
                    <a:pt x="4634" y="24058"/>
                  </a:lnTo>
                  <a:lnTo>
                    <a:pt x="4634" y="0"/>
                  </a:lnTo>
                </a:path>
              </a:pathLst>
            </a:custGeom>
            <a:solidFill>
              <a:srgbClr val="FEC14F"/>
            </a:solidFill>
            <a:ln cap="flat" cmpd="sng" w="13125">
              <a:solidFill>
                <a:srgbClr val="9FC5E8"/>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p>
          </p:txBody>
        </p:sp>
      </p:gr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 id="2147483665" r:id="rId19"/>
    <p:sldLayoutId id="2147483666" r:id="rId2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hyperlink" Target="https://en.wikipedia.org/wiki/Java_Persistence_API"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7.jpg"/><Relationship Id="rId4" Type="http://schemas.openxmlformats.org/officeDocument/2006/relationships/image" Target="../media/image12.png"/><Relationship Id="rId5" Type="http://schemas.openxmlformats.org/officeDocument/2006/relationships/hyperlink" Target="https://docs.google.com/document/d/1YNbt-l7I6BnXFpPlykhpDamua1CTAhdT5HGwR3m4U_E/edit#bookmark=id.85c8jm2aq2e9" TargetMode="External"/><Relationship Id="rId6" Type="http://schemas.openxmlformats.org/officeDocument/2006/relationships/hyperlink" Target="https://learnjava.co.in/wp-content/uploads/2019/04/PLC.png"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6.png"/><Relationship Id="rId4" Type="http://schemas.openxmlformats.org/officeDocument/2006/relationships/hyperlink" Target="https://learnjava.co.in/wp-content/uploads/2019/04/PLC.png"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 Id="rId3" Type="http://schemas.openxmlformats.org/officeDocument/2006/relationships/image" Target="../media/image1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 Id="rId3" Type="http://schemas.openxmlformats.org/officeDocument/2006/relationships/hyperlink" Target="http://javarevisited.blogspot.sg/2011/11/database-transaction-tutorial-example.html"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 Id="rId3" Type="http://schemas.openxmlformats.org/officeDocument/2006/relationships/image" Target="../media/image5.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 Id="rId3" Type="http://schemas.openxmlformats.org/officeDocument/2006/relationships/hyperlink" Target="https://docs.jboss.org/hibernate/orm/3.2/api/org/hibernate/Query.html"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3.xml"/><Relationship Id="rId3" Type="http://schemas.openxmlformats.org/officeDocument/2006/relationships/hyperlink" Target="https://thorben-janssen.com/ultimate-guide-association-mappings-jpa-hibernate/" TargetMode="External"/><Relationship Id="rId4" Type="http://schemas.openxmlformats.org/officeDocument/2006/relationships/hyperlink" Target="https://thorben-janssen.com/ultimate-guide-association-mappings-jpa-hibernate/#oneToOne" TargetMode="External"/><Relationship Id="rId5" Type="http://schemas.openxmlformats.org/officeDocument/2006/relationships/hyperlink" Target="https://thorben-janssen.com/ultimate-guide-association-mappings-jpa-hibernate/#manyToOne" TargetMode="External"/><Relationship Id="rId6" Type="http://schemas.openxmlformats.org/officeDocument/2006/relationships/hyperlink" Target="https://thorben-janssen.com/ultimate-guide-association-mappings-jpa-hibernate/#manyToMany"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4.xml"/><Relationship Id="rId3" Type="http://schemas.openxmlformats.org/officeDocument/2006/relationships/hyperlink" Target="https://docs.google.com/document/d/1gGPFC0xU9iVG7AFMjgDq50_iZE23TaUi6n6QE9cSNWY/edit?usp=sharing" TargetMode="External"/><Relationship Id="rId4" Type="http://schemas.openxmlformats.org/officeDocument/2006/relationships/hyperlink" Target="https://docs.google.com/document/d/15bGBwwhDlDlrj0__McROgIwdvDxj08dGvAq8RWBZNOc/edit?usp=sharing" TargetMode="External"/><Relationship Id="rId5" Type="http://schemas.openxmlformats.org/officeDocument/2006/relationships/hyperlink" Target="https://docs.google.com/document/d/1q5JU6MvCxZ8XWsUQaSTjEVqdLYgGJag463CTMq2owjw/edit?usp=sharing"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8.xml"/><Relationship Id="rId3" Type="http://schemas.openxmlformats.org/officeDocument/2006/relationships/image" Target="../media/image14.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hyperlink" Target="https://learnjava.co.in/wp-content/uploads/2019/04/PLC.png" TargetMode="Externa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0.xml"/><Relationship Id="rId3" Type="http://schemas.openxmlformats.org/officeDocument/2006/relationships/hyperlink" Target="https://docs.google.com/document/d/1YNbt-l7I6BnXFpPlykhpDamua1CTAhdT5HGwR3m4U_E/edit#bookmark=id.7avqnq3bib2j" TargetMode="External"/><Relationship Id="rId4" Type="http://schemas.openxmlformats.org/officeDocument/2006/relationships/hyperlink" Target="https://docs.google.com/document/d/1YNbt-l7I6BnXFpPlykhpDamua1CTAhdT5HGwR3m4U_E/edit#bookmark=id.7avqnq3bib2j"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4.xml"/><Relationship Id="rId3" Type="http://schemas.openxmlformats.org/officeDocument/2006/relationships/hyperlink" Target="https://www.objectdb.com/api/java/jpa/Query" TargetMode="External"/><Relationship Id="rId4" Type="http://schemas.openxmlformats.org/officeDocument/2006/relationships/hyperlink" Target="https://www.objectdb.com/api/java/jpa/Query/getSingleResult" TargetMode="External"/><Relationship Id="rId9" Type="http://schemas.openxmlformats.org/officeDocument/2006/relationships/hyperlink" Target="https://www.objectdb.com/api/java/jpa/Query/executeUpdate" TargetMode="External"/><Relationship Id="rId5" Type="http://schemas.openxmlformats.org/officeDocument/2006/relationships/hyperlink" Target="https://www.objectdb.com/api/java/jpa/Query/getResultList" TargetMode="External"/><Relationship Id="rId6" Type="http://schemas.openxmlformats.org/officeDocument/2006/relationships/hyperlink" Target="https://www.objectdb.com/api/java/jpa/TypedQuery" TargetMode="External"/><Relationship Id="rId7" Type="http://schemas.openxmlformats.org/officeDocument/2006/relationships/hyperlink" Target="https://www.objectdb.com/api/java/jpa/TypedQuery/getSingleResult" TargetMode="External"/><Relationship Id="rId8" Type="http://schemas.openxmlformats.org/officeDocument/2006/relationships/hyperlink" Target="https://www.objectdb.com/api/java/jpa/TypedQuery/getResultList"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6.xml"/><Relationship Id="rId3" Type="http://schemas.openxmlformats.org/officeDocument/2006/relationships/hyperlink" Target="https://docs.jboss.org/hibernate/jpa/2.1/api/javax/persistence/Query.html#getResultList()" TargetMode="External"/><Relationship Id="rId4" Type="http://schemas.openxmlformats.org/officeDocument/2006/relationships/hyperlink" Target="https://docs.jboss.org/hibernate/orm/3.2/api/org/hibernate/engine/NamedSQLQueryDefinition.html#NamedSQLQueryDefinition(java.lang.String,%20java.lang.String,%20java.util.List,%20boolean,%20java.lang.String,%20java.lang.Integer,%20java.lang.Integer,%20org.hibernate.FlushMode,%20java.util.Map,%20boolean)" TargetMode="Externa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8.png"/><Relationship Id="rId4" Type="http://schemas.openxmlformats.org/officeDocument/2006/relationships/hyperlink" Target="https://learnjava.co.in/wp-content/uploads/2019/04/PLC.png" TargetMode="Externa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3.xml"/><Relationship Id="rId3" Type="http://schemas.openxmlformats.org/officeDocument/2006/relationships/hyperlink" Target="https://docs.google.com/document/d/15ycXe8Mg42bOEsihw42usVwspDkA4vgcJBr3xEu07-Q/edit?usp=share_link" TargetMode="External"/><Relationship Id="rId4" Type="http://schemas.openxmlformats.org/officeDocument/2006/relationships/hyperlink" Target="https://docs.google.com/document/d/1DCIKoZFwH2ZDPN6RiHY6gds9MFNKOdFas4QihvkfrF8/edit?usp=sharing" TargetMode="External"/><Relationship Id="rId5" Type="http://schemas.openxmlformats.org/officeDocument/2006/relationships/hyperlink" Target="https://docs.google.com/document/d/1q5JU6MvCxZ8XWsUQaSTjEVqdLYgGJag463CTMq2owjw/edit?usp=sharing" TargetMode="Externa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9.xml"/><Relationship Id="rId3" Type="http://schemas.openxmlformats.org/officeDocument/2006/relationships/hyperlink" Target="https://docs.google.com/document/d/1nTR-Zq6cWLP7YvFtvGds22tVthODnVuGinZRiNXgCr0/edit?usp=share_link" TargetMode="External"/><Relationship Id="rId4" Type="http://schemas.openxmlformats.org/officeDocument/2006/relationships/hyperlink" Target="https://docs.google.com/document/d/1Z0DN9PouZjYADrG0-rX22veW_bb3mWBnHfviDjS6pYw/edit?usp=sharing" TargetMode="External"/><Relationship Id="rId5" Type="http://schemas.openxmlformats.org/officeDocument/2006/relationships/hyperlink" Target="https://docs.google.com/document/d/1q5JU6MvCxZ8XWsUQaSTjEVqdLYgGJag463CTMq2owjw/edit?usp=sharing"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3.xml"/><Relationship Id="rId3" Type="http://schemas.openxmlformats.org/officeDocument/2006/relationships/hyperlink" Target="https://www.vogella.com/tutorials/JavaPersistenceAPI/article.html#jpaintro_overview" TargetMode="External"/><Relationship Id="rId4" Type="http://schemas.openxmlformats.org/officeDocument/2006/relationships/hyperlink" Target="https://docs.jboss.org/hibernate/core/3.3/reference/en-US/html/objectstate.html" TargetMode="External"/><Relationship Id="rId5" Type="http://schemas.openxmlformats.org/officeDocument/2006/relationships/hyperlink" Target="https://www.interviewbit.com/hibernate-interview-questions/" TargetMode="External"/><Relationship Id="rId6" Type="http://schemas.openxmlformats.org/officeDocument/2006/relationships/hyperlink" Target="https://www.w3schools.blog/hibernate-association-mappings" TargetMode="External"/><Relationship Id="rId7" Type="http://schemas.openxmlformats.org/officeDocument/2006/relationships/hyperlink" Target="https://rti.etf.bg.ac.rs/rti/temp/is1_proba/materijali/vezbe/JPA/JPA%20-%20Queries.pdf" TargetMode="Externa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4.xml"/><Relationship Id="rId3" Type="http://schemas.openxmlformats.org/officeDocument/2006/relationships/image" Target="../media/image1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2.jpg"/><Relationship Id="rId4" Type="http://schemas.openxmlformats.org/officeDocument/2006/relationships/hyperlink" Target="https://learnjava.co.in/wp-content/uploads/2019/04/PLC.png"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1"/>
          <p:cNvSpPr txBox="1"/>
          <p:nvPr>
            <p:ph type="title"/>
          </p:nvPr>
        </p:nvSpPr>
        <p:spPr>
          <a:xfrm>
            <a:off x="0" y="1345529"/>
            <a:ext cx="9144000" cy="1622100"/>
          </a:xfrm>
          <a:prstGeom prst="rect">
            <a:avLst/>
          </a:prstGeom>
        </p:spPr>
        <p:txBody>
          <a:bodyPr anchorCtr="0" anchor="t" bIns="91425" lIns="91425" spcFirstLastPara="1" rIns="91425" wrap="square" tIns="91425">
            <a:noAutofit/>
          </a:bodyPr>
          <a:lstStyle/>
          <a:p>
            <a:pPr indent="0" lvl="0" marL="12700" rtl="0" algn="ctr">
              <a:spcBef>
                <a:spcPts val="0"/>
              </a:spcBef>
              <a:spcAft>
                <a:spcPts val="0"/>
              </a:spcAft>
              <a:buClr>
                <a:srgbClr val="000000"/>
              </a:buClr>
              <a:buFont typeface="Arial"/>
              <a:buNone/>
            </a:pPr>
            <a:r>
              <a:rPr lang="uk-UA" sz="3000">
                <a:latin typeface="Arial"/>
                <a:ea typeface="Arial"/>
                <a:cs typeface="Arial"/>
                <a:sym typeface="Arial"/>
              </a:rPr>
              <a:t>Object-Relational Mapping, </a:t>
            </a:r>
            <a:endParaRPr sz="3000">
              <a:latin typeface="Arial"/>
              <a:ea typeface="Arial"/>
              <a:cs typeface="Arial"/>
              <a:sym typeface="Arial"/>
            </a:endParaRPr>
          </a:p>
          <a:p>
            <a:pPr indent="0" lvl="0" marL="12700" rtl="0" algn="ctr">
              <a:spcBef>
                <a:spcPts val="0"/>
              </a:spcBef>
              <a:spcAft>
                <a:spcPts val="0"/>
              </a:spcAft>
              <a:buClr>
                <a:srgbClr val="000000"/>
              </a:buClr>
              <a:buFont typeface="Arial"/>
              <a:buNone/>
            </a:pPr>
            <a:r>
              <a:rPr lang="uk-UA" sz="3000">
                <a:latin typeface="Arial"/>
                <a:ea typeface="Arial"/>
                <a:cs typeface="Arial"/>
                <a:sym typeface="Arial"/>
              </a:rPr>
              <a:t>Java Persistence API, and</a:t>
            </a:r>
            <a:endParaRPr sz="3000">
              <a:latin typeface="Arial"/>
              <a:ea typeface="Arial"/>
              <a:cs typeface="Arial"/>
              <a:sym typeface="Arial"/>
            </a:endParaRPr>
          </a:p>
          <a:p>
            <a:pPr indent="0" lvl="0" marL="12700" rtl="0" algn="ctr">
              <a:spcBef>
                <a:spcPts val="0"/>
              </a:spcBef>
              <a:spcAft>
                <a:spcPts val="0"/>
              </a:spcAft>
              <a:buNone/>
            </a:pPr>
            <a:r>
              <a:rPr lang="uk-UA" sz="3000">
                <a:latin typeface="Arial"/>
                <a:ea typeface="Arial"/>
                <a:cs typeface="Arial"/>
                <a:sym typeface="Arial"/>
              </a:rPr>
              <a:t>Hibernate</a:t>
            </a:r>
            <a:endParaRPr sz="3500">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30"/>
          <p:cNvSpPr txBox="1"/>
          <p:nvPr>
            <p:ph type="title"/>
          </p:nvPr>
        </p:nvSpPr>
        <p:spPr>
          <a:xfrm>
            <a:off x="395850" y="613674"/>
            <a:ext cx="8520600" cy="520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uk-UA"/>
              <a:t>Hibernate With JPA</a:t>
            </a:r>
            <a:endParaRPr/>
          </a:p>
        </p:txBody>
      </p:sp>
      <p:sp>
        <p:nvSpPr>
          <p:cNvPr id="221" name="Google Shape;221;p30"/>
          <p:cNvSpPr txBox="1"/>
          <p:nvPr>
            <p:ph idx="1" type="body"/>
          </p:nvPr>
        </p:nvSpPr>
        <p:spPr>
          <a:xfrm>
            <a:off x="558750" y="1075250"/>
            <a:ext cx="8117100" cy="3644100"/>
          </a:xfrm>
          <a:prstGeom prst="rect">
            <a:avLst/>
          </a:prstGeom>
        </p:spPr>
        <p:txBody>
          <a:bodyPr anchorCtr="0" anchor="t" bIns="91425" lIns="91425" spcFirstLastPara="1" rIns="91425" wrap="square" tIns="91425">
            <a:noAutofit/>
          </a:bodyPr>
          <a:lstStyle/>
          <a:p>
            <a:pPr indent="-311150" lvl="0" marL="457200" rtl="0" algn="l">
              <a:lnSpc>
                <a:spcPct val="105000"/>
              </a:lnSpc>
              <a:spcBef>
                <a:spcPts val="0"/>
              </a:spcBef>
              <a:spcAft>
                <a:spcPts val="0"/>
              </a:spcAft>
              <a:buSzPts val="1300"/>
              <a:buChar char="●"/>
            </a:pPr>
            <a:r>
              <a:rPr b="1" lang="uk-UA" sz="1300" u="sng">
                <a:solidFill>
                  <a:srgbClr val="09507C"/>
                </a:solidFill>
                <a:hlinkClick r:id="rId3">
                  <a:extLst>
                    <a:ext uri="{A12FA001-AC4F-418D-AE19-62706E023703}">
                      <ahyp:hlinkClr val="tx"/>
                    </a:ext>
                  </a:extLst>
                </a:hlinkClick>
              </a:rPr>
              <a:t>JPA</a:t>
            </a:r>
            <a:r>
              <a:rPr b="1" lang="uk-UA" sz="1300"/>
              <a:t> </a:t>
            </a:r>
            <a:r>
              <a:rPr lang="uk-UA" sz="1300"/>
              <a:t>is a specification for persistence providers to implement. Hibernate is one such implementation of JPA specification. We can annotate our classes as much as we like with JPA annotations; however, without an implementation, nothing will happen.</a:t>
            </a:r>
            <a:endParaRPr sz="1300"/>
          </a:p>
          <a:p>
            <a:pPr indent="-311150" lvl="0" marL="457200" rtl="0" algn="l">
              <a:lnSpc>
                <a:spcPct val="105000"/>
              </a:lnSpc>
              <a:spcBef>
                <a:spcPts val="1000"/>
              </a:spcBef>
              <a:spcAft>
                <a:spcPts val="0"/>
              </a:spcAft>
              <a:buSzPts val="1300"/>
              <a:buChar char="●"/>
            </a:pPr>
            <a:r>
              <a:rPr lang="uk-UA" sz="1300"/>
              <a:t>Think of JPA as the guidelines/specification that must be followed, or as an interface while Hibernate’s JPA implementation is code that meets the API, as defined by JPA, providing  the “under-the-hood” functionality.</a:t>
            </a:r>
            <a:endParaRPr sz="1300"/>
          </a:p>
          <a:p>
            <a:pPr indent="-311150" lvl="0" marL="457200" rtl="0" algn="l">
              <a:lnSpc>
                <a:spcPct val="105000"/>
              </a:lnSpc>
              <a:spcBef>
                <a:spcPts val="1000"/>
              </a:spcBef>
              <a:spcAft>
                <a:spcPts val="0"/>
              </a:spcAft>
              <a:buSzPts val="1300"/>
              <a:buChar char="●"/>
            </a:pPr>
            <a:r>
              <a:rPr lang="uk-UA" sz="1300"/>
              <a:t>When we use hibernate with JPA, we are actually using the Hibernate JPA implementation. The benefit of this is that we can swap out Hibernate’s implementation of JPA for another implementation of the JPA specification.</a:t>
            </a:r>
            <a:endParaRPr sz="1300"/>
          </a:p>
          <a:p>
            <a:pPr indent="-311150" lvl="0" marL="457200" rtl="0" algn="l">
              <a:lnSpc>
                <a:spcPct val="105000"/>
              </a:lnSpc>
              <a:spcBef>
                <a:spcPts val="1000"/>
              </a:spcBef>
              <a:spcAft>
                <a:spcPts val="0"/>
              </a:spcAft>
              <a:buSzPts val="1300"/>
              <a:buChar char="●"/>
            </a:pPr>
            <a:r>
              <a:rPr lang="uk-UA" sz="1300"/>
              <a:t>When we use straight Hibernate, we lock into the implementation because other ORMs may use different methods/configurations and annotations; therefore, we cannot just switch over to another ORM.</a:t>
            </a:r>
            <a:endParaRPr sz="1300"/>
          </a:p>
          <a:p>
            <a:pPr indent="-317500" lvl="0" marL="457200" rtl="0" algn="l">
              <a:lnSpc>
                <a:spcPct val="105000"/>
              </a:lnSpc>
              <a:spcBef>
                <a:spcPts val="1000"/>
              </a:spcBef>
              <a:spcAft>
                <a:spcPts val="1000"/>
              </a:spcAft>
              <a:buSzPts val="1400"/>
              <a:buChar char="●"/>
            </a:pPr>
            <a:r>
              <a:rPr lang="uk-UA" sz="1250">
                <a:solidFill>
                  <a:srgbClr val="1D1C1D"/>
                </a:solidFill>
                <a:highlight>
                  <a:srgbClr val="FFFFFF"/>
                </a:highlight>
              </a:rPr>
              <a:t>ORM is a set of design patterns for mapping Java objects to database tables, JPA is a specification for interacting with the database, and Hibernate is an implementation of the JPA specification.</a:t>
            </a:r>
            <a:endParaRPr sz="14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31"/>
          <p:cNvSpPr txBox="1"/>
          <p:nvPr>
            <p:ph type="title"/>
          </p:nvPr>
        </p:nvSpPr>
        <p:spPr>
          <a:xfrm>
            <a:off x="366950" y="587224"/>
            <a:ext cx="8520600" cy="477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uk-UA"/>
              <a:t>Hibernate Application Architecture</a:t>
            </a:r>
            <a:endParaRPr/>
          </a:p>
        </p:txBody>
      </p:sp>
      <p:sp>
        <p:nvSpPr>
          <p:cNvPr id="227" name="Google Shape;227;p31"/>
          <p:cNvSpPr txBox="1"/>
          <p:nvPr>
            <p:ph idx="1" type="body"/>
          </p:nvPr>
        </p:nvSpPr>
        <p:spPr>
          <a:xfrm>
            <a:off x="503800" y="1065125"/>
            <a:ext cx="5641500" cy="3416400"/>
          </a:xfrm>
          <a:prstGeom prst="rect">
            <a:avLst/>
          </a:prstGeom>
        </p:spPr>
        <p:txBody>
          <a:bodyPr anchorCtr="0" anchor="t" bIns="91425" lIns="91425" spcFirstLastPara="1" rIns="91425" wrap="square" tIns="91425">
            <a:normAutofit/>
          </a:bodyPr>
          <a:lstStyle/>
          <a:p>
            <a:pPr indent="0" lvl="0" marL="0" rtl="0" algn="l">
              <a:lnSpc>
                <a:spcPct val="100000"/>
              </a:lnSpc>
              <a:spcBef>
                <a:spcPts val="400"/>
              </a:spcBef>
              <a:spcAft>
                <a:spcPts val="0"/>
              </a:spcAft>
              <a:buNone/>
            </a:pPr>
            <a:r>
              <a:rPr lang="uk-UA" sz="1200">
                <a:solidFill>
                  <a:srgbClr val="222222"/>
                </a:solidFill>
              </a:rPr>
              <a:t>Hibernate has a layered architecture, which helps the user to operate without having to know the underlying APIs. Hibernate makes use of the database and configuration data to provide persistence services (persistent objects) to the application.</a:t>
            </a:r>
            <a:endParaRPr sz="1200">
              <a:solidFill>
                <a:srgbClr val="222222"/>
              </a:solidFill>
            </a:endParaRPr>
          </a:p>
          <a:p>
            <a:pPr indent="0" lvl="0" marL="0" marR="0" rtl="0" algn="l">
              <a:lnSpc>
                <a:spcPct val="100000"/>
              </a:lnSpc>
              <a:spcBef>
                <a:spcPts val="400"/>
              </a:spcBef>
              <a:spcAft>
                <a:spcPts val="0"/>
              </a:spcAft>
              <a:buNone/>
            </a:pPr>
            <a:r>
              <a:rPr lang="uk-UA" sz="1200">
                <a:solidFill>
                  <a:srgbClr val="222222"/>
                </a:solidFill>
              </a:rPr>
              <a:t>Let’s understand what each block represents in detail:</a:t>
            </a:r>
            <a:endParaRPr sz="1200">
              <a:solidFill>
                <a:srgbClr val="222222"/>
              </a:solidFill>
            </a:endParaRPr>
          </a:p>
          <a:p>
            <a:pPr indent="-304800" lvl="0" marL="457200" marR="0" rtl="0" algn="l">
              <a:lnSpc>
                <a:spcPct val="100000"/>
              </a:lnSpc>
              <a:spcBef>
                <a:spcPts val="1000"/>
              </a:spcBef>
              <a:spcAft>
                <a:spcPts val="0"/>
              </a:spcAft>
              <a:buSzPts val="1200"/>
              <a:buChar char="●"/>
            </a:pPr>
            <a:r>
              <a:rPr b="1" lang="uk-UA" sz="1200" u="sng">
                <a:solidFill>
                  <a:schemeClr val="accent4"/>
                </a:solidFill>
              </a:rPr>
              <a:t>Persistent Objects:</a:t>
            </a:r>
            <a:r>
              <a:rPr b="1" lang="uk-UA" sz="1200">
                <a:solidFill>
                  <a:schemeClr val="accent4"/>
                </a:solidFill>
              </a:rPr>
              <a:t> </a:t>
            </a:r>
            <a:r>
              <a:rPr lang="uk-UA" sz="1200">
                <a:solidFill>
                  <a:srgbClr val="222222"/>
                </a:solidFill>
              </a:rPr>
              <a:t>Plain Old Java Objects (POJOs), which get persisted as one of the rows in the related table in the database by Hibernate. They can be configured in configuration files </a:t>
            </a:r>
            <a:r>
              <a:rPr b="1" lang="uk-UA" sz="1200">
                <a:solidFill>
                  <a:srgbClr val="222222"/>
                </a:solidFill>
              </a:rPr>
              <a:t>(hibernate.cfg.xml or hibernate.properties) </a:t>
            </a:r>
            <a:r>
              <a:rPr lang="uk-UA" sz="1200">
                <a:solidFill>
                  <a:srgbClr val="222222"/>
                </a:solidFill>
              </a:rPr>
              <a:t>or annotated with </a:t>
            </a:r>
            <a:r>
              <a:rPr b="1" lang="uk-UA" sz="1200">
                <a:solidFill>
                  <a:srgbClr val="222222"/>
                </a:solidFill>
              </a:rPr>
              <a:t>@Entity</a:t>
            </a:r>
            <a:r>
              <a:rPr lang="uk-UA" sz="1200">
                <a:solidFill>
                  <a:srgbClr val="222222"/>
                </a:solidFill>
              </a:rPr>
              <a:t> </a:t>
            </a:r>
            <a:r>
              <a:rPr b="1" lang="uk-UA" sz="1200">
                <a:solidFill>
                  <a:srgbClr val="222222"/>
                </a:solidFill>
              </a:rPr>
              <a:t>annotations</a:t>
            </a:r>
            <a:r>
              <a:rPr lang="uk-UA" sz="1200">
                <a:solidFill>
                  <a:srgbClr val="222222"/>
                </a:solidFill>
              </a:rPr>
              <a:t>.</a:t>
            </a:r>
            <a:endParaRPr sz="1200">
              <a:solidFill>
                <a:srgbClr val="222222"/>
              </a:solidFill>
            </a:endParaRPr>
          </a:p>
        </p:txBody>
      </p:sp>
      <p:pic>
        <p:nvPicPr>
          <p:cNvPr id="228" name="Google Shape;228;p31"/>
          <p:cNvPicPr preferRelativeResize="0"/>
          <p:nvPr/>
        </p:nvPicPr>
        <p:blipFill>
          <a:blip r:embed="rId3">
            <a:alphaModFix/>
          </a:blip>
          <a:stretch>
            <a:fillRect/>
          </a:stretch>
        </p:blipFill>
        <p:spPr>
          <a:xfrm>
            <a:off x="6179025" y="1461700"/>
            <a:ext cx="2734350" cy="2544125"/>
          </a:xfrm>
          <a:prstGeom prst="rect">
            <a:avLst/>
          </a:prstGeom>
          <a:noFill/>
          <a:ln>
            <a:noFill/>
          </a:ln>
        </p:spPr>
      </p:pic>
      <p:pic>
        <p:nvPicPr>
          <p:cNvPr id="229" name="Google Shape;229;p31"/>
          <p:cNvPicPr preferRelativeResize="0"/>
          <p:nvPr/>
        </p:nvPicPr>
        <p:blipFill rotWithShape="1">
          <a:blip r:embed="rId4">
            <a:alphaModFix/>
          </a:blip>
          <a:srcRect b="0" l="0" r="4159" t="0"/>
          <a:stretch/>
        </p:blipFill>
        <p:spPr>
          <a:xfrm>
            <a:off x="1395100" y="3066375"/>
            <a:ext cx="4275198" cy="1584725"/>
          </a:xfrm>
          <a:prstGeom prst="rect">
            <a:avLst/>
          </a:prstGeom>
          <a:noFill/>
          <a:ln cap="flat" cmpd="sng" w="9525">
            <a:solidFill>
              <a:schemeClr val="dk2"/>
            </a:solidFill>
            <a:prstDash val="solid"/>
            <a:round/>
            <a:headEnd len="sm" w="sm" type="none"/>
            <a:tailEnd len="sm" w="sm" type="none"/>
          </a:ln>
        </p:spPr>
      </p:pic>
      <p:sp>
        <p:nvSpPr>
          <p:cNvPr id="230" name="Google Shape;230;p31"/>
          <p:cNvSpPr txBox="1"/>
          <p:nvPr/>
        </p:nvSpPr>
        <p:spPr>
          <a:xfrm>
            <a:off x="5920450" y="4500500"/>
            <a:ext cx="2843700" cy="338700"/>
          </a:xfrm>
          <a:prstGeom prst="rect">
            <a:avLst/>
          </a:prstGeom>
          <a:no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uk-UA" sz="1000" u="sng">
                <a:solidFill>
                  <a:schemeClr val="dk2"/>
                </a:solidFill>
                <a:latin typeface="Century Gothic"/>
                <a:ea typeface="Century Gothic"/>
                <a:cs typeface="Century Gothic"/>
                <a:sym typeface="Century Gothic"/>
                <a:hlinkClick r:id="rId5">
                  <a:extLst>
                    <a:ext uri="{A12FA001-AC4F-418D-AE19-62706E023703}">
                      <ahyp:hlinkClr val="tx"/>
                    </a:ext>
                  </a:extLst>
                </a:hlinkClick>
              </a:rPr>
              <a:t>Visit Wiki document for Hibernate Cache</a:t>
            </a:r>
            <a:endParaRPr sz="1000">
              <a:solidFill>
                <a:schemeClr val="dk2"/>
              </a:solidFill>
              <a:latin typeface="Century Gothic"/>
              <a:ea typeface="Century Gothic"/>
              <a:cs typeface="Century Gothic"/>
              <a:sym typeface="Century Gothic"/>
            </a:endParaRPr>
          </a:p>
        </p:txBody>
      </p:sp>
      <p:sp>
        <p:nvSpPr>
          <p:cNvPr id="231" name="Google Shape;231;p31"/>
          <p:cNvSpPr txBox="1"/>
          <p:nvPr/>
        </p:nvSpPr>
        <p:spPr>
          <a:xfrm>
            <a:off x="7038075" y="4208000"/>
            <a:ext cx="1875300" cy="29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uk-UA" sz="700">
                <a:solidFill>
                  <a:srgbClr val="3F3F3F"/>
                </a:solidFill>
                <a:highlight>
                  <a:srgbClr val="FFFFFF"/>
                </a:highlight>
              </a:rPr>
              <a:t> image source: </a:t>
            </a:r>
            <a:r>
              <a:rPr b="1" lang="uk-UA" sz="700" u="sng">
                <a:solidFill>
                  <a:srgbClr val="3F3F3F"/>
                </a:solidFill>
                <a:highlight>
                  <a:srgbClr val="FFFFFF"/>
                </a:highlight>
                <a:hlinkClick r:id="rId6">
                  <a:extLst>
                    <a:ext uri="{A12FA001-AC4F-418D-AE19-62706E023703}">
                      <ahyp:hlinkClr val="tx"/>
                    </a:ext>
                  </a:extLst>
                </a:hlinkClick>
              </a:rPr>
              <a:t>https://learnjava.co.in</a:t>
            </a:r>
            <a:endParaRPr b="1" sz="700">
              <a:solidFill>
                <a:srgbClr val="3F3F3F"/>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32"/>
          <p:cNvSpPr txBox="1"/>
          <p:nvPr>
            <p:ph type="title"/>
          </p:nvPr>
        </p:nvSpPr>
        <p:spPr>
          <a:xfrm>
            <a:off x="390044" y="625244"/>
            <a:ext cx="8520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uk-UA"/>
              <a:t>Persistent Objects</a:t>
            </a:r>
            <a:endParaRPr/>
          </a:p>
        </p:txBody>
      </p:sp>
      <p:sp>
        <p:nvSpPr>
          <p:cNvPr id="237" name="Google Shape;237;p32"/>
          <p:cNvSpPr txBox="1"/>
          <p:nvPr>
            <p:ph idx="1" type="body"/>
          </p:nvPr>
        </p:nvSpPr>
        <p:spPr>
          <a:xfrm>
            <a:off x="576975" y="1155200"/>
            <a:ext cx="8285700" cy="3416400"/>
          </a:xfrm>
          <a:prstGeom prst="rect">
            <a:avLst/>
          </a:prstGeom>
        </p:spPr>
        <p:txBody>
          <a:bodyPr anchorCtr="0" anchor="t" bIns="91425" lIns="91425" spcFirstLastPara="1" rIns="91425" wrap="square" tIns="91425">
            <a:normAutofit lnSpcReduction="20000"/>
          </a:bodyPr>
          <a:lstStyle/>
          <a:p>
            <a:pPr indent="0" lvl="0" marL="0" rtl="0" algn="l">
              <a:spcBef>
                <a:spcPts val="200"/>
              </a:spcBef>
              <a:spcAft>
                <a:spcPts val="0"/>
              </a:spcAft>
              <a:buNone/>
            </a:pPr>
            <a:r>
              <a:rPr b="1" lang="uk-UA" sz="1300" u="sng"/>
              <a:t>Persistent Objects:  </a:t>
            </a:r>
            <a:endParaRPr b="1" sz="1300" u="sng"/>
          </a:p>
          <a:p>
            <a:pPr indent="-311150" lvl="0" marL="457200" rtl="0" algn="l">
              <a:spcBef>
                <a:spcPts val="1200"/>
              </a:spcBef>
              <a:spcAft>
                <a:spcPts val="0"/>
              </a:spcAft>
              <a:buSzPts val="1300"/>
              <a:buChar char="●"/>
            </a:pPr>
            <a:r>
              <a:rPr lang="uk-UA" sz="1300"/>
              <a:t>Java classes whose objects or instances will be stored in database tables are called persistent classes in Hibernate.</a:t>
            </a:r>
            <a:r>
              <a:rPr lang="uk-UA" sz="1300"/>
              <a:t> </a:t>
            </a:r>
            <a:endParaRPr sz="1300"/>
          </a:p>
          <a:p>
            <a:pPr indent="-311150" lvl="0" marL="457200" rtl="0" algn="l">
              <a:spcBef>
                <a:spcPts val="0"/>
              </a:spcBef>
              <a:spcAft>
                <a:spcPts val="0"/>
              </a:spcAft>
              <a:buSzPts val="1300"/>
              <a:buChar char="●"/>
            </a:pPr>
            <a:r>
              <a:rPr lang="uk-UA" sz="1300"/>
              <a:t>It represents a </a:t>
            </a:r>
            <a:r>
              <a:rPr b="1" lang="uk-UA" sz="1300"/>
              <a:t>row </a:t>
            </a:r>
            <a:r>
              <a:rPr lang="uk-UA" sz="1300"/>
              <a:t>in a database table.</a:t>
            </a:r>
            <a:endParaRPr sz="1300"/>
          </a:p>
          <a:p>
            <a:pPr indent="-311150" lvl="0" marL="457200" rtl="0" algn="l">
              <a:spcBef>
                <a:spcPts val="0"/>
              </a:spcBef>
              <a:spcAft>
                <a:spcPts val="0"/>
              </a:spcAft>
              <a:buSzPts val="1300"/>
              <a:buChar char="●"/>
            </a:pPr>
            <a:r>
              <a:rPr lang="uk-UA" sz="1300"/>
              <a:t>Hibernate works best if these classes follow some simple rules, also known as the </a:t>
            </a:r>
            <a:r>
              <a:rPr b="1" lang="uk-UA" sz="1300"/>
              <a:t>POJO Programming Model</a:t>
            </a:r>
            <a:r>
              <a:rPr lang="uk-UA" sz="1300"/>
              <a:t>.</a:t>
            </a:r>
            <a:endParaRPr b="1" sz="1100" u="sng"/>
          </a:p>
          <a:p>
            <a:pPr indent="0" lvl="0" marL="0" rtl="0" algn="l">
              <a:spcBef>
                <a:spcPts val="1200"/>
              </a:spcBef>
              <a:spcAft>
                <a:spcPts val="0"/>
              </a:spcAft>
              <a:buClr>
                <a:schemeClr val="dk1"/>
              </a:buClr>
              <a:buSzPts val="1100"/>
              <a:buFont typeface="Arial"/>
              <a:buNone/>
            </a:pPr>
            <a:r>
              <a:rPr lang="uk-UA" sz="1300"/>
              <a:t>These are some rules of persistent classes; however, none are hard requirements:</a:t>
            </a:r>
            <a:endParaRPr sz="1300"/>
          </a:p>
          <a:p>
            <a:pPr indent="-311150" lvl="0" marL="457200" rtl="0" algn="l">
              <a:spcBef>
                <a:spcPts val="1200"/>
              </a:spcBef>
              <a:spcAft>
                <a:spcPts val="0"/>
              </a:spcAft>
              <a:buSzPts val="1300"/>
              <a:buChar char="●"/>
            </a:pPr>
            <a:r>
              <a:rPr lang="uk-UA" sz="1300"/>
              <a:t>All Java classes that will be persisted need a </a:t>
            </a:r>
            <a:r>
              <a:rPr b="1" lang="uk-UA" sz="1300"/>
              <a:t>default constructor</a:t>
            </a:r>
            <a:r>
              <a:rPr lang="uk-UA" sz="1300"/>
              <a:t>.</a:t>
            </a:r>
            <a:endParaRPr sz="1300"/>
          </a:p>
          <a:p>
            <a:pPr indent="-311150" lvl="0" marL="457200" rtl="0" algn="l">
              <a:spcBef>
                <a:spcPts val="0"/>
              </a:spcBef>
              <a:spcAft>
                <a:spcPts val="0"/>
              </a:spcAft>
              <a:buSzPts val="1300"/>
              <a:buChar char="●"/>
            </a:pPr>
            <a:r>
              <a:rPr lang="uk-UA" sz="1300"/>
              <a:t>All classes should contain an ID in order to allow easy identification of objects within Hibernate and the database. This property maps to the primary key column of a database table.</a:t>
            </a:r>
            <a:endParaRPr sz="1300"/>
          </a:p>
          <a:p>
            <a:pPr indent="-311150" lvl="0" marL="457200" rtl="0" algn="l">
              <a:spcBef>
                <a:spcPts val="0"/>
              </a:spcBef>
              <a:spcAft>
                <a:spcPts val="0"/>
              </a:spcAft>
              <a:buSzPts val="1300"/>
              <a:buChar char="●"/>
            </a:pPr>
            <a:r>
              <a:rPr lang="uk-UA" sz="1300"/>
              <a:t>All attributes that will be persisted should be declared private and have </a:t>
            </a:r>
            <a:r>
              <a:rPr b="1" lang="uk-UA" sz="1300"/>
              <a:t>getXXX</a:t>
            </a:r>
            <a:r>
              <a:rPr lang="uk-UA" sz="1300"/>
              <a:t> and </a:t>
            </a:r>
            <a:r>
              <a:rPr b="1" lang="uk-UA" sz="1300"/>
              <a:t>setXXX</a:t>
            </a:r>
            <a:r>
              <a:rPr lang="uk-UA" sz="1300"/>
              <a:t> methods defined in the JavaBean style.</a:t>
            </a:r>
            <a:endParaRPr sz="1300"/>
          </a:p>
          <a:p>
            <a:pPr indent="-311150" lvl="0" marL="457200" rtl="0" algn="l">
              <a:spcBef>
                <a:spcPts val="0"/>
              </a:spcBef>
              <a:spcAft>
                <a:spcPts val="0"/>
              </a:spcAft>
              <a:buSzPts val="1300"/>
              <a:buChar char="●"/>
            </a:pPr>
            <a:r>
              <a:rPr lang="uk-UA" sz="1300"/>
              <a:t>A central feature of Hibernate, called </a:t>
            </a:r>
            <a:r>
              <a:rPr i="1" lang="uk-UA" sz="1300"/>
              <a:t>proxies</a:t>
            </a:r>
            <a:r>
              <a:rPr lang="uk-UA" sz="1300"/>
              <a:t>, depends upon the persistent class being either non-final, or the implementation of an interface that declares all public methods.</a:t>
            </a:r>
            <a:endParaRPr sz="13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33"/>
          <p:cNvSpPr txBox="1"/>
          <p:nvPr>
            <p:ph type="title"/>
          </p:nvPr>
        </p:nvSpPr>
        <p:spPr>
          <a:xfrm>
            <a:off x="361169" y="596344"/>
            <a:ext cx="8520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uk-UA"/>
              <a:t>Configuration</a:t>
            </a:r>
            <a:endParaRPr/>
          </a:p>
        </p:txBody>
      </p:sp>
      <p:sp>
        <p:nvSpPr>
          <p:cNvPr id="243" name="Google Shape;243;p33"/>
          <p:cNvSpPr txBox="1"/>
          <p:nvPr>
            <p:ph idx="1" type="body"/>
          </p:nvPr>
        </p:nvSpPr>
        <p:spPr>
          <a:xfrm>
            <a:off x="498025" y="1097375"/>
            <a:ext cx="8520600" cy="209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35"/>
              <a:buNone/>
            </a:pPr>
            <a:r>
              <a:rPr b="1" lang="uk-UA" sz="1247" u="sng"/>
              <a:t>Configuration:</a:t>
            </a:r>
            <a:r>
              <a:rPr lang="uk-UA" sz="1247"/>
              <a:t> A class, which is present in the </a:t>
            </a:r>
            <a:r>
              <a:rPr b="1" lang="uk-UA" sz="1247"/>
              <a:t>org.hibernate.cfg</a:t>
            </a:r>
            <a:r>
              <a:rPr lang="uk-UA" sz="1247"/>
              <a:t> package. The configuration object is the first Hibernate object; it activates the Hibernate framework and reads both </a:t>
            </a:r>
            <a:r>
              <a:rPr b="1" lang="uk-UA" sz="1247"/>
              <a:t>configuration files </a:t>
            </a:r>
            <a:r>
              <a:rPr lang="uk-UA" sz="1247"/>
              <a:t>and </a:t>
            </a:r>
            <a:r>
              <a:rPr b="1" lang="uk-UA" sz="1247"/>
              <a:t>mapping files</a:t>
            </a:r>
            <a:r>
              <a:rPr lang="uk-UA" sz="1247">
                <a:solidFill>
                  <a:srgbClr val="273239"/>
                </a:solidFill>
                <a:highlight>
                  <a:srgbClr val="FFFFFF"/>
                </a:highlight>
                <a:latin typeface="Arial"/>
                <a:ea typeface="Arial"/>
                <a:cs typeface="Arial"/>
                <a:sym typeface="Arial"/>
              </a:rPr>
              <a:t>.</a:t>
            </a:r>
            <a:r>
              <a:rPr lang="uk-UA" sz="1247"/>
              <a:t> It is usually created only once during application initialization, and represents a </a:t>
            </a:r>
            <a:r>
              <a:rPr b="1" i="1" lang="uk-UA" sz="1247">
                <a:solidFill>
                  <a:srgbClr val="B45F06"/>
                </a:solidFill>
              </a:rPr>
              <a:t>configuration file</a:t>
            </a:r>
            <a:r>
              <a:rPr lang="uk-UA" sz="1247"/>
              <a:t> (</a:t>
            </a:r>
            <a:r>
              <a:rPr lang="uk-UA" sz="1247"/>
              <a:t>hibernate.cfg.xml</a:t>
            </a:r>
            <a:r>
              <a:rPr lang="uk-UA" sz="1247"/>
              <a:t>) or </a:t>
            </a:r>
            <a:r>
              <a:rPr b="1" i="1" lang="uk-UA" sz="1247">
                <a:solidFill>
                  <a:srgbClr val="B45F06"/>
                </a:solidFill>
              </a:rPr>
              <a:t>properties file</a:t>
            </a:r>
            <a:r>
              <a:rPr lang="uk-UA" sz="1247">
                <a:solidFill>
                  <a:srgbClr val="A22B2B"/>
                </a:solidFill>
                <a:highlight>
                  <a:srgbClr val="F2F2F2"/>
                </a:highlight>
                <a:latin typeface="Consolas"/>
                <a:ea typeface="Consolas"/>
                <a:cs typeface="Consolas"/>
                <a:sym typeface="Consolas"/>
              </a:rPr>
              <a:t>(</a:t>
            </a:r>
            <a:r>
              <a:rPr lang="uk-UA" sz="1247"/>
              <a:t>hibernate.properties</a:t>
            </a:r>
            <a:r>
              <a:rPr lang="uk-UA" sz="1247">
                <a:solidFill>
                  <a:srgbClr val="A22B2B"/>
                </a:solidFill>
                <a:highlight>
                  <a:srgbClr val="F2F2F2"/>
                </a:highlight>
                <a:latin typeface="Consolas"/>
                <a:ea typeface="Consolas"/>
                <a:cs typeface="Consolas"/>
                <a:sym typeface="Consolas"/>
              </a:rPr>
              <a:t>).</a:t>
            </a:r>
            <a:endParaRPr sz="1247"/>
          </a:p>
          <a:p>
            <a:pPr indent="0" lvl="0" marL="0" rtl="0" algn="l">
              <a:spcBef>
                <a:spcPts val="1200"/>
              </a:spcBef>
              <a:spcAft>
                <a:spcPts val="0"/>
              </a:spcAft>
              <a:buSzPts val="935"/>
              <a:buNone/>
            </a:pPr>
            <a:r>
              <a:rPr lang="uk-UA" sz="1247"/>
              <a:t>The configuration object provides two keys components:</a:t>
            </a:r>
            <a:endParaRPr sz="1247"/>
          </a:p>
          <a:p>
            <a:pPr indent="-307816" lvl="0" marL="457200" rtl="0" algn="l">
              <a:spcBef>
                <a:spcPts val="1200"/>
              </a:spcBef>
              <a:spcAft>
                <a:spcPts val="0"/>
              </a:spcAft>
              <a:buSzPts val="1248"/>
              <a:buChar char="●"/>
            </a:pPr>
            <a:r>
              <a:rPr lang="uk-UA" sz="1247"/>
              <a:t>Database Connection − Handled through one or more configuration files supported by Hibernate; these files are </a:t>
            </a:r>
            <a:r>
              <a:rPr b="1" lang="uk-UA" sz="1247"/>
              <a:t>hibernate.properties</a:t>
            </a:r>
            <a:r>
              <a:rPr lang="uk-UA" sz="1247"/>
              <a:t> or </a:t>
            </a:r>
            <a:r>
              <a:rPr b="1" lang="uk-UA" sz="1247"/>
              <a:t>hibernate.cfg.xml.</a:t>
            </a:r>
            <a:endParaRPr b="1" sz="1247"/>
          </a:p>
          <a:p>
            <a:pPr indent="-307816" lvl="0" marL="457200" rtl="0" algn="l">
              <a:spcBef>
                <a:spcPts val="0"/>
              </a:spcBef>
              <a:spcAft>
                <a:spcPts val="0"/>
              </a:spcAft>
              <a:buSzPts val="1248"/>
              <a:buChar char="●"/>
            </a:pPr>
            <a:r>
              <a:rPr lang="uk-UA" sz="1247"/>
              <a:t>Class Mapping Setup − Creates the connection between the Java classes and database tables.</a:t>
            </a:r>
            <a:endParaRPr sz="1290"/>
          </a:p>
        </p:txBody>
      </p:sp>
      <p:graphicFrame>
        <p:nvGraphicFramePr>
          <p:cNvPr id="244" name="Google Shape;244;p33"/>
          <p:cNvGraphicFramePr/>
          <p:nvPr/>
        </p:nvGraphicFramePr>
        <p:xfrm>
          <a:off x="952500" y="3291400"/>
          <a:ext cx="3000000" cy="3000000"/>
        </p:xfrm>
        <a:graphic>
          <a:graphicData uri="http://schemas.openxmlformats.org/drawingml/2006/table">
            <a:tbl>
              <a:tblPr>
                <a:noFill/>
                <a:tableStyleId>{42CE1404-B50C-41B0-8B54-7FDB3B1EF7F8}</a:tableStyleId>
              </a:tblPr>
              <a:tblGrid>
                <a:gridCol w="7239000"/>
              </a:tblGrid>
              <a:tr h="608975">
                <a:tc>
                  <a:txBody>
                    <a:bodyPr/>
                    <a:lstStyle/>
                    <a:p>
                      <a:pPr indent="0" lvl="0" marL="0" rtl="0" algn="l">
                        <a:spcBef>
                          <a:spcPts val="0"/>
                        </a:spcBef>
                        <a:spcAft>
                          <a:spcPts val="0"/>
                        </a:spcAft>
                        <a:buClr>
                          <a:schemeClr val="dk1"/>
                        </a:buClr>
                        <a:buSzPts val="1100"/>
                        <a:buFont typeface="Arial"/>
                        <a:buNone/>
                      </a:pPr>
                      <a:r>
                        <a:rPr lang="uk-UA" sz="1200">
                          <a:solidFill>
                            <a:srgbClr val="273239"/>
                          </a:solidFill>
                          <a:highlight>
                            <a:srgbClr val="FFFFFF"/>
                          </a:highlight>
                          <a:latin typeface="Consolas"/>
                          <a:ea typeface="Consolas"/>
                          <a:cs typeface="Consolas"/>
                          <a:sym typeface="Consolas"/>
                        </a:rPr>
                        <a:t>Configuration cfg = new Configuration(); </a:t>
                      </a:r>
                      <a:r>
                        <a:rPr i="1" lang="uk-UA" sz="1200">
                          <a:solidFill>
                            <a:srgbClr val="FF0000"/>
                          </a:solidFill>
                          <a:highlight>
                            <a:srgbClr val="FFFFFF"/>
                          </a:highlight>
                          <a:latin typeface="Consolas"/>
                          <a:ea typeface="Consolas"/>
                          <a:cs typeface="Consolas"/>
                          <a:sym typeface="Consolas"/>
                        </a:rPr>
                        <a:t> //This line activate Hibernate Framework</a:t>
                      </a:r>
                      <a:endParaRPr i="1" sz="1200">
                        <a:solidFill>
                          <a:srgbClr val="FF0000"/>
                        </a:solidFill>
                        <a:highlight>
                          <a:srgbClr val="FFFFFF"/>
                        </a:highlight>
                        <a:latin typeface="Consolas"/>
                        <a:ea typeface="Consolas"/>
                        <a:cs typeface="Consolas"/>
                        <a:sym typeface="Consolas"/>
                      </a:endParaRPr>
                    </a:p>
                    <a:p>
                      <a:pPr indent="0" lvl="0" marL="0" rtl="0" algn="l">
                        <a:spcBef>
                          <a:spcPts val="1000"/>
                        </a:spcBef>
                        <a:spcAft>
                          <a:spcPts val="1000"/>
                        </a:spcAft>
                        <a:buClr>
                          <a:schemeClr val="dk1"/>
                        </a:buClr>
                        <a:buSzPts val="1100"/>
                        <a:buFont typeface="Arial"/>
                        <a:buNone/>
                      </a:pPr>
                      <a:r>
                        <a:rPr lang="uk-UA" sz="1200">
                          <a:solidFill>
                            <a:srgbClr val="273239"/>
                          </a:solidFill>
                          <a:highlight>
                            <a:srgbClr val="FFFFFF"/>
                          </a:highlight>
                          <a:latin typeface="Consolas"/>
                          <a:ea typeface="Consolas"/>
                          <a:cs typeface="Consolas"/>
                          <a:sym typeface="Consolas"/>
                        </a:rPr>
                        <a:t>cfg.configure(); </a:t>
                      </a:r>
                      <a:r>
                        <a:rPr i="1" lang="uk-UA" sz="1200">
                          <a:solidFill>
                            <a:srgbClr val="FF0000"/>
                          </a:solidFill>
                          <a:highlight>
                            <a:srgbClr val="FFFFFF"/>
                          </a:highlight>
                          <a:latin typeface="Consolas"/>
                          <a:ea typeface="Consolas"/>
                          <a:cs typeface="Consolas"/>
                          <a:sym typeface="Consolas"/>
                        </a:rPr>
                        <a:t>//</a:t>
                      </a:r>
                      <a:r>
                        <a:rPr i="1" lang="uk-UA" sz="1200">
                          <a:solidFill>
                            <a:srgbClr val="FF0000"/>
                          </a:solidFill>
                          <a:highlight>
                            <a:srgbClr val="FFFFFF"/>
                          </a:highlight>
                          <a:latin typeface="Consolas"/>
                          <a:ea typeface="Consolas"/>
                          <a:cs typeface="Consolas"/>
                          <a:sym typeface="Consolas"/>
                        </a:rPr>
                        <a:t> read both cfg file and mapping files</a:t>
                      </a:r>
                      <a:endParaRPr i="1">
                        <a:solidFill>
                          <a:srgbClr val="FF0000"/>
                        </a:solidFill>
                        <a:latin typeface="Consolas"/>
                        <a:ea typeface="Consolas"/>
                        <a:cs typeface="Consolas"/>
                        <a:sym typeface="Consolas"/>
                      </a:endParaRPr>
                    </a:p>
                  </a:txBody>
                  <a:tcPr marT="91425" marB="91425" marR="91425" marL="91425"/>
                </a:tc>
              </a:tr>
            </a:tbl>
          </a:graphicData>
        </a:graphic>
      </p:graphicFrame>
      <p:sp>
        <p:nvSpPr>
          <p:cNvPr id="245" name="Google Shape;245;p33"/>
          <p:cNvSpPr txBox="1"/>
          <p:nvPr/>
        </p:nvSpPr>
        <p:spPr>
          <a:xfrm>
            <a:off x="621925" y="4028400"/>
            <a:ext cx="75147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uk-UA" sz="1200"/>
              <a:t>The</a:t>
            </a:r>
            <a:r>
              <a:rPr lang="uk-UA" sz="1200"/>
              <a:t> configuration </a:t>
            </a:r>
            <a:r>
              <a:rPr lang="uk-UA" sz="1200"/>
              <a:t>object is used to create a SessionFactory object in Hibernate.</a:t>
            </a:r>
            <a:endParaRPr sz="1150">
              <a:solidFill>
                <a:srgbClr val="232323"/>
              </a:solidFill>
              <a:highlight>
                <a:srgbClr val="FFFFFF"/>
              </a:highlight>
            </a:endParaRPr>
          </a:p>
        </p:txBody>
      </p:sp>
      <p:sp>
        <p:nvSpPr>
          <p:cNvPr id="246" name="Google Shape;246;p33"/>
          <p:cNvSpPr txBox="1"/>
          <p:nvPr/>
        </p:nvSpPr>
        <p:spPr>
          <a:xfrm>
            <a:off x="2531400" y="4523225"/>
            <a:ext cx="5699700" cy="4155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uk-UA" sz="1500">
                <a:latin typeface="Consolas"/>
                <a:ea typeface="Consolas"/>
                <a:cs typeface="Consolas"/>
                <a:sym typeface="Consolas"/>
              </a:rPr>
              <a:t>        </a:t>
            </a:r>
            <a:r>
              <a:rPr lang="uk-UA" sz="1300">
                <a:latin typeface="Consolas"/>
                <a:ea typeface="Consolas"/>
                <a:cs typeface="Consolas"/>
                <a:sym typeface="Consolas"/>
              </a:rPr>
              <a:t>	</a:t>
            </a:r>
            <a:r>
              <a:rPr lang="uk-UA" sz="1200">
                <a:latin typeface="Consolas"/>
                <a:ea typeface="Consolas"/>
                <a:cs typeface="Consolas"/>
                <a:sym typeface="Consolas"/>
              </a:rPr>
              <a:t>SessionFactory factory=cfg.buildSessionFactory();  </a:t>
            </a:r>
            <a:endParaRPr>
              <a:latin typeface="Consolas"/>
              <a:ea typeface="Consolas"/>
              <a:cs typeface="Consolas"/>
              <a:sym typeface="Consolas"/>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34"/>
          <p:cNvSpPr txBox="1"/>
          <p:nvPr>
            <p:ph type="title"/>
          </p:nvPr>
        </p:nvSpPr>
        <p:spPr>
          <a:xfrm>
            <a:off x="361175" y="616149"/>
            <a:ext cx="8520600" cy="489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uk-UA"/>
              <a:t>Hibernate Configuration Files</a:t>
            </a:r>
            <a:endParaRPr/>
          </a:p>
        </p:txBody>
      </p:sp>
      <p:pic>
        <p:nvPicPr>
          <p:cNvPr id="252" name="Google Shape;252;p34"/>
          <p:cNvPicPr preferRelativeResize="0"/>
          <p:nvPr/>
        </p:nvPicPr>
        <p:blipFill rotWithShape="1">
          <a:blip r:embed="rId3">
            <a:alphaModFix/>
          </a:blip>
          <a:srcRect b="27046" l="0" r="0" t="23849"/>
          <a:stretch/>
        </p:blipFill>
        <p:spPr>
          <a:xfrm>
            <a:off x="1123225" y="2093150"/>
            <a:ext cx="7011750" cy="1620751"/>
          </a:xfrm>
          <a:prstGeom prst="rect">
            <a:avLst/>
          </a:prstGeom>
          <a:noFill/>
          <a:ln>
            <a:noFill/>
          </a:ln>
        </p:spPr>
      </p:pic>
      <p:sp>
        <p:nvSpPr>
          <p:cNvPr id="253" name="Google Shape;253;p34"/>
          <p:cNvSpPr txBox="1"/>
          <p:nvPr/>
        </p:nvSpPr>
        <p:spPr>
          <a:xfrm>
            <a:off x="451450" y="1502350"/>
            <a:ext cx="83553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100">
              <a:latin typeface="Century Gothic"/>
              <a:ea typeface="Century Gothic"/>
              <a:cs typeface="Century Gothic"/>
              <a:sym typeface="Century Gothic"/>
            </a:endParaRPr>
          </a:p>
        </p:txBody>
      </p:sp>
      <p:sp>
        <p:nvSpPr>
          <p:cNvPr id="254" name="Google Shape;254;p34"/>
          <p:cNvSpPr txBox="1"/>
          <p:nvPr>
            <p:ph idx="1" type="body"/>
          </p:nvPr>
        </p:nvSpPr>
        <p:spPr>
          <a:xfrm>
            <a:off x="534100" y="1105475"/>
            <a:ext cx="8355300" cy="75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uk-UA" sz="1400"/>
              <a:t>Database details and mapping file details are specified in hibernate.cfg.xml file. The Hibernate engine uses these files to generate Database specific SQL syntax.</a:t>
            </a:r>
            <a:endParaRPr sz="1400"/>
          </a:p>
          <a:p>
            <a:pPr indent="0" lvl="0" marL="0" rtl="0" algn="l">
              <a:spcBef>
                <a:spcPts val="1200"/>
              </a:spcBef>
              <a:spcAft>
                <a:spcPts val="1200"/>
              </a:spcAft>
              <a:buNone/>
            </a:pPr>
            <a:r>
              <a:t/>
            </a:r>
            <a:endParaRPr/>
          </a:p>
        </p:txBody>
      </p:sp>
      <p:sp>
        <p:nvSpPr>
          <p:cNvPr id="255" name="Google Shape;255;p34"/>
          <p:cNvSpPr txBox="1"/>
          <p:nvPr/>
        </p:nvSpPr>
        <p:spPr>
          <a:xfrm>
            <a:off x="6342375" y="3807125"/>
            <a:ext cx="1875300" cy="29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uk-UA" sz="700">
                <a:solidFill>
                  <a:srgbClr val="3F3F3F"/>
                </a:solidFill>
                <a:highlight>
                  <a:srgbClr val="FFFFFF"/>
                </a:highlight>
              </a:rPr>
              <a:t> image source: </a:t>
            </a:r>
            <a:r>
              <a:rPr b="1" lang="uk-UA" sz="700" u="sng">
                <a:solidFill>
                  <a:srgbClr val="3F3F3F"/>
                </a:solidFill>
                <a:highlight>
                  <a:srgbClr val="FFFFFF"/>
                </a:highlight>
                <a:hlinkClick r:id="rId4">
                  <a:extLst>
                    <a:ext uri="{A12FA001-AC4F-418D-AE19-62706E023703}">
                      <ahyp:hlinkClr val="tx"/>
                    </a:ext>
                  </a:extLst>
                </a:hlinkClick>
              </a:rPr>
              <a:t>https://learnjava.co.in</a:t>
            </a:r>
            <a:endParaRPr b="1" sz="700">
              <a:solidFill>
                <a:srgbClr val="3F3F3F"/>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35"/>
          <p:cNvSpPr txBox="1"/>
          <p:nvPr>
            <p:ph type="title"/>
          </p:nvPr>
        </p:nvSpPr>
        <p:spPr>
          <a:xfrm>
            <a:off x="361169" y="685169"/>
            <a:ext cx="8520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uk-UA"/>
              <a:t>Hibernate Configuration Files (continued)</a:t>
            </a:r>
            <a:endParaRPr/>
          </a:p>
          <a:p>
            <a:pPr indent="0" lvl="0" marL="0" rtl="0" algn="l">
              <a:spcBef>
                <a:spcPts val="0"/>
              </a:spcBef>
              <a:spcAft>
                <a:spcPts val="0"/>
              </a:spcAft>
              <a:buClr>
                <a:schemeClr val="dk1"/>
              </a:buClr>
              <a:buSzPts val="1100"/>
              <a:buFont typeface="Arial"/>
              <a:buNone/>
            </a:pPr>
            <a:r>
              <a:t/>
            </a:r>
            <a:endParaRPr sz="1900"/>
          </a:p>
        </p:txBody>
      </p:sp>
      <p:sp>
        <p:nvSpPr>
          <p:cNvPr id="261" name="Google Shape;261;p35"/>
          <p:cNvSpPr txBox="1"/>
          <p:nvPr>
            <p:ph idx="1" type="body"/>
          </p:nvPr>
        </p:nvSpPr>
        <p:spPr>
          <a:xfrm>
            <a:off x="437075" y="1835550"/>
            <a:ext cx="8368800" cy="2553900"/>
          </a:xfrm>
          <a:prstGeom prst="rect">
            <a:avLst/>
          </a:prstGeom>
          <a:solidFill>
            <a:srgbClr val="262626"/>
          </a:solidFill>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uk-UA" sz="900">
                <a:solidFill>
                  <a:srgbClr val="E8BF6A"/>
                </a:solidFill>
                <a:highlight>
                  <a:srgbClr val="2B2B2B"/>
                </a:highlight>
                <a:latin typeface="Consolas"/>
                <a:ea typeface="Consolas"/>
                <a:cs typeface="Consolas"/>
                <a:sym typeface="Consolas"/>
              </a:rPr>
              <a:t>&lt;?</a:t>
            </a:r>
            <a:r>
              <a:rPr lang="uk-UA" sz="900">
                <a:solidFill>
                  <a:srgbClr val="BABABA"/>
                </a:solidFill>
                <a:highlight>
                  <a:srgbClr val="2B2B2B"/>
                </a:highlight>
                <a:latin typeface="Consolas"/>
                <a:ea typeface="Consolas"/>
                <a:cs typeface="Consolas"/>
                <a:sym typeface="Consolas"/>
              </a:rPr>
              <a:t>xml version</a:t>
            </a:r>
            <a:r>
              <a:rPr lang="uk-UA" sz="900">
                <a:solidFill>
                  <a:srgbClr val="6A8759"/>
                </a:solidFill>
                <a:highlight>
                  <a:srgbClr val="2B2B2B"/>
                </a:highlight>
                <a:latin typeface="Consolas"/>
                <a:ea typeface="Consolas"/>
                <a:cs typeface="Consolas"/>
                <a:sym typeface="Consolas"/>
              </a:rPr>
              <a:t>="1.0" </a:t>
            </a:r>
            <a:r>
              <a:rPr lang="uk-UA" sz="900">
                <a:solidFill>
                  <a:srgbClr val="BABABA"/>
                </a:solidFill>
                <a:highlight>
                  <a:srgbClr val="2B2B2B"/>
                </a:highlight>
                <a:latin typeface="Consolas"/>
                <a:ea typeface="Consolas"/>
                <a:cs typeface="Consolas"/>
                <a:sym typeface="Consolas"/>
              </a:rPr>
              <a:t>encoding</a:t>
            </a:r>
            <a:r>
              <a:rPr lang="uk-UA" sz="900">
                <a:solidFill>
                  <a:srgbClr val="6A8759"/>
                </a:solidFill>
                <a:highlight>
                  <a:srgbClr val="2B2B2B"/>
                </a:highlight>
                <a:latin typeface="Consolas"/>
                <a:ea typeface="Consolas"/>
                <a:cs typeface="Consolas"/>
                <a:sym typeface="Consolas"/>
              </a:rPr>
              <a:t>="UTF-8"</a:t>
            </a:r>
            <a:r>
              <a:rPr lang="uk-UA" sz="900">
                <a:solidFill>
                  <a:srgbClr val="E8BF6A"/>
                </a:solidFill>
                <a:highlight>
                  <a:srgbClr val="2B2B2B"/>
                </a:highlight>
                <a:latin typeface="Consolas"/>
                <a:ea typeface="Consolas"/>
                <a:cs typeface="Consolas"/>
                <a:sym typeface="Consolas"/>
              </a:rPr>
              <a:t>?&gt;&lt;!DOCTYPE </a:t>
            </a:r>
            <a:r>
              <a:rPr lang="uk-UA" sz="900">
                <a:solidFill>
                  <a:srgbClr val="BABABA"/>
                </a:solidFill>
                <a:highlight>
                  <a:srgbClr val="2B2B2B"/>
                </a:highlight>
                <a:latin typeface="Consolas"/>
                <a:ea typeface="Consolas"/>
                <a:cs typeface="Consolas"/>
                <a:sym typeface="Consolas"/>
              </a:rPr>
              <a:t>hibernate-configuration </a:t>
            </a:r>
            <a:r>
              <a:rPr lang="uk-UA" sz="900">
                <a:solidFill>
                  <a:srgbClr val="E8BF6A"/>
                </a:solidFill>
                <a:highlight>
                  <a:srgbClr val="2B2B2B"/>
                </a:highlight>
                <a:latin typeface="Consolas"/>
                <a:ea typeface="Consolas"/>
                <a:cs typeface="Consolas"/>
                <a:sym typeface="Consolas"/>
              </a:rPr>
              <a:t>PUBLIC </a:t>
            </a:r>
            <a:r>
              <a:rPr lang="uk-UA" sz="900">
                <a:solidFill>
                  <a:srgbClr val="6A8759"/>
                </a:solidFill>
                <a:highlight>
                  <a:srgbClr val="2B2B2B"/>
                </a:highlight>
                <a:latin typeface="Consolas"/>
                <a:ea typeface="Consolas"/>
                <a:cs typeface="Consolas"/>
                <a:sym typeface="Consolas"/>
              </a:rPr>
              <a:t>"-//Hibernate/Hibernate Configuration DTD 5.3//EN" http://www.hibernate.org/dtd/hibernate-configuration-5.3.dtd"</a:t>
            </a:r>
            <a:r>
              <a:rPr lang="uk-UA" sz="900">
                <a:solidFill>
                  <a:srgbClr val="E8BF6A"/>
                </a:solidFill>
                <a:highlight>
                  <a:srgbClr val="2B2B2B"/>
                </a:highlight>
                <a:latin typeface="Consolas"/>
                <a:ea typeface="Consolas"/>
                <a:cs typeface="Consolas"/>
                <a:sym typeface="Consolas"/>
              </a:rPr>
              <a:t>&gt;</a:t>
            </a:r>
            <a:endParaRPr sz="900">
              <a:solidFill>
                <a:srgbClr val="E8BF6A"/>
              </a:solidFill>
              <a:highlight>
                <a:srgbClr val="2B2B2B"/>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uk-UA" sz="900">
                <a:solidFill>
                  <a:srgbClr val="E8BF6A"/>
                </a:solidFill>
                <a:highlight>
                  <a:srgbClr val="2B2B2B"/>
                </a:highlight>
                <a:latin typeface="Consolas"/>
                <a:ea typeface="Consolas"/>
                <a:cs typeface="Consolas"/>
                <a:sym typeface="Consolas"/>
              </a:rPr>
              <a:t>&lt;hibernate-configuration&gt;   &lt;session-factory&gt;</a:t>
            </a:r>
            <a:endParaRPr sz="900">
              <a:solidFill>
                <a:srgbClr val="E8BF6A"/>
              </a:solidFill>
              <a:highlight>
                <a:srgbClr val="2B2B2B"/>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uk-UA" sz="900">
                <a:solidFill>
                  <a:srgbClr val="E8BF6A"/>
                </a:solidFill>
                <a:highlight>
                  <a:srgbClr val="2B2B2B"/>
                </a:highlight>
                <a:latin typeface="Consolas"/>
                <a:ea typeface="Consolas"/>
                <a:cs typeface="Consolas"/>
                <a:sym typeface="Consolas"/>
              </a:rPr>
              <a:t>       &lt;property </a:t>
            </a:r>
            <a:r>
              <a:rPr lang="uk-UA" sz="900">
                <a:solidFill>
                  <a:srgbClr val="BABABA"/>
                </a:solidFill>
                <a:highlight>
                  <a:srgbClr val="2B2B2B"/>
                </a:highlight>
                <a:latin typeface="Consolas"/>
                <a:ea typeface="Consolas"/>
                <a:cs typeface="Consolas"/>
                <a:sym typeface="Consolas"/>
              </a:rPr>
              <a:t>name</a:t>
            </a:r>
            <a:r>
              <a:rPr lang="uk-UA" sz="900">
                <a:solidFill>
                  <a:srgbClr val="6A8759"/>
                </a:solidFill>
                <a:highlight>
                  <a:srgbClr val="2B2B2B"/>
                </a:highlight>
                <a:latin typeface="Consolas"/>
                <a:ea typeface="Consolas"/>
                <a:cs typeface="Consolas"/>
                <a:sym typeface="Consolas"/>
              </a:rPr>
              <a:t>="hibernate.hbm2ddl.auto"</a:t>
            </a:r>
            <a:r>
              <a:rPr lang="uk-UA" sz="900">
                <a:solidFill>
                  <a:srgbClr val="E8BF6A"/>
                </a:solidFill>
                <a:highlight>
                  <a:srgbClr val="2B2B2B"/>
                </a:highlight>
                <a:latin typeface="Consolas"/>
                <a:ea typeface="Consolas"/>
                <a:cs typeface="Consolas"/>
                <a:sym typeface="Consolas"/>
              </a:rPr>
              <a:t>&gt; </a:t>
            </a:r>
            <a:r>
              <a:rPr lang="uk-UA" sz="900">
                <a:solidFill>
                  <a:srgbClr val="A9B7C6"/>
                </a:solidFill>
                <a:highlight>
                  <a:srgbClr val="2B2B2B"/>
                </a:highlight>
                <a:latin typeface="Consolas"/>
                <a:ea typeface="Consolas"/>
                <a:cs typeface="Consolas"/>
                <a:sym typeface="Consolas"/>
              </a:rPr>
              <a:t>update </a:t>
            </a:r>
            <a:r>
              <a:rPr lang="uk-UA" sz="900">
                <a:solidFill>
                  <a:srgbClr val="E8BF6A"/>
                </a:solidFill>
                <a:highlight>
                  <a:srgbClr val="2B2B2B"/>
                </a:highlight>
                <a:latin typeface="Consolas"/>
                <a:ea typeface="Consolas"/>
                <a:cs typeface="Consolas"/>
                <a:sym typeface="Consolas"/>
              </a:rPr>
              <a:t>&lt;/property&gt;</a:t>
            </a:r>
            <a:endParaRPr sz="900">
              <a:solidFill>
                <a:srgbClr val="E8BF6A"/>
              </a:solidFill>
              <a:highlight>
                <a:srgbClr val="2B2B2B"/>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uk-UA" sz="900">
                <a:solidFill>
                  <a:srgbClr val="E8BF6A"/>
                </a:solidFill>
                <a:highlight>
                  <a:srgbClr val="2B2B2B"/>
                </a:highlight>
                <a:latin typeface="Consolas"/>
                <a:ea typeface="Consolas"/>
                <a:cs typeface="Consolas"/>
                <a:sym typeface="Consolas"/>
              </a:rPr>
              <a:t>       &lt;property </a:t>
            </a:r>
            <a:r>
              <a:rPr lang="uk-UA" sz="900">
                <a:solidFill>
                  <a:srgbClr val="BABABA"/>
                </a:solidFill>
                <a:highlight>
                  <a:srgbClr val="2B2B2B"/>
                </a:highlight>
                <a:latin typeface="Consolas"/>
                <a:ea typeface="Consolas"/>
                <a:cs typeface="Consolas"/>
                <a:sym typeface="Consolas"/>
              </a:rPr>
              <a:t>name</a:t>
            </a:r>
            <a:r>
              <a:rPr lang="uk-UA" sz="900">
                <a:solidFill>
                  <a:srgbClr val="6A8759"/>
                </a:solidFill>
                <a:highlight>
                  <a:srgbClr val="2B2B2B"/>
                </a:highlight>
                <a:latin typeface="Consolas"/>
                <a:ea typeface="Consolas"/>
                <a:cs typeface="Consolas"/>
                <a:sym typeface="Consolas"/>
              </a:rPr>
              <a:t>="connection.driver_class"</a:t>
            </a:r>
            <a:r>
              <a:rPr lang="uk-UA" sz="900">
                <a:solidFill>
                  <a:srgbClr val="E8BF6A"/>
                </a:solidFill>
                <a:highlight>
                  <a:srgbClr val="2B2B2B"/>
                </a:highlight>
                <a:latin typeface="Consolas"/>
                <a:ea typeface="Consolas"/>
                <a:cs typeface="Consolas"/>
                <a:sym typeface="Consolas"/>
              </a:rPr>
              <a:t>&gt;</a:t>
            </a:r>
            <a:r>
              <a:rPr lang="uk-UA" sz="900">
                <a:solidFill>
                  <a:srgbClr val="A9B7C6"/>
                </a:solidFill>
                <a:highlight>
                  <a:srgbClr val="2B2B2B"/>
                </a:highlight>
                <a:latin typeface="Consolas"/>
                <a:ea typeface="Consolas"/>
                <a:cs typeface="Consolas"/>
                <a:sym typeface="Consolas"/>
              </a:rPr>
              <a:t>com.mysql.cj.jdbc.Driver</a:t>
            </a:r>
            <a:r>
              <a:rPr lang="uk-UA" sz="900">
                <a:solidFill>
                  <a:srgbClr val="E8BF6A"/>
                </a:solidFill>
                <a:highlight>
                  <a:srgbClr val="2B2B2B"/>
                </a:highlight>
                <a:latin typeface="Consolas"/>
                <a:ea typeface="Consolas"/>
                <a:cs typeface="Consolas"/>
                <a:sym typeface="Consolas"/>
              </a:rPr>
              <a:t>&lt;/property&gt;</a:t>
            </a:r>
            <a:endParaRPr sz="900">
              <a:solidFill>
                <a:srgbClr val="E8BF6A"/>
              </a:solidFill>
              <a:highlight>
                <a:srgbClr val="2B2B2B"/>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uk-UA" sz="900">
                <a:solidFill>
                  <a:srgbClr val="E8BF6A"/>
                </a:solidFill>
                <a:highlight>
                  <a:srgbClr val="2B2B2B"/>
                </a:highlight>
                <a:latin typeface="Consolas"/>
                <a:ea typeface="Consolas"/>
                <a:cs typeface="Consolas"/>
                <a:sym typeface="Consolas"/>
              </a:rPr>
              <a:t>       &lt;property </a:t>
            </a:r>
            <a:r>
              <a:rPr lang="uk-UA" sz="900">
                <a:solidFill>
                  <a:srgbClr val="BABABA"/>
                </a:solidFill>
                <a:highlight>
                  <a:srgbClr val="2B2B2B"/>
                </a:highlight>
                <a:latin typeface="Consolas"/>
                <a:ea typeface="Consolas"/>
                <a:cs typeface="Consolas"/>
                <a:sym typeface="Consolas"/>
              </a:rPr>
              <a:t>name</a:t>
            </a:r>
            <a:r>
              <a:rPr lang="uk-UA" sz="900">
                <a:solidFill>
                  <a:srgbClr val="6A8759"/>
                </a:solidFill>
                <a:highlight>
                  <a:srgbClr val="2B2B2B"/>
                </a:highlight>
                <a:latin typeface="Consolas"/>
                <a:ea typeface="Consolas"/>
                <a:cs typeface="Consolas"/>
                <a:sym typeface="Consolas"/>
              </a:rPr>
              <a:t>="connection.url"</a:t>
            </a:r>
            <a:r>
              <a:rPr lang="uk-UA" sz="900">
                <a:solidFill>
                  <a:srgbClr val="E8BF6A"/>
                </a:solidFill>
                <a:highlight>
                  <a:srgbClr val="2B2B2B"/>
                </a:highlight>
                <a:latin typeface="Consolas"/>
                <a:ea typeface="Consolas"/>
                <a:cs typeface="Consolas"/>
                <a:sym typeface="Consolas"/>
              </a:rPr>
              <a:t>&gt;</a:t>
            </a:r>
            <a:r>
              <a:rPr lang="uk-UA" sz="900">
                <a:solidFill>
                  <a:srgbClr val="A9B7C6"/>
                </a:solidFill>
                <a:highlight>
                  <a:srgbClr val="2B2B2B"/>
                </a:highlight>
                <a:latin typeface="Consolas"/>
                <a:ea typeface="Consolas"/>
                <a:cs typeface="Consolas"/>
                <a:sym typeface="Consolas"/>
              </a:rPr>
              <a:t>jdbc:mysql://localhost:3306/databasename</a:t>
            </a:r>
            <a:r>
              <a:rPr lang="uk-UA" sz="900">
                <a:solidFill>
                  <a:srgbClr val="E8BF6A"/>
                </a:solidFill>
                <a:highlight>
                  <a:srgbClr val="2B2B2B"/>
                </a:highlight>
                <a:latin typeface="Consolas"/>
                <a:ea typeface="Consolas"/>
                <a:cs typeface="Consolas"/>
                <a:sym typeface="Consolas"/>
              </a:rPr>
              <a:t>&lt;/property&gt;</a:t>
            </a:r>
            <a:endParaRPr sz="900">
              <a:solidFill>
                <a:srgbClr val="E8BF6A"/>
              </a:solidFill>
              <a:highlight>
                <a:srgbClr val="2B2B2B"/>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uk-UA" sz="900">
                <a:solidFill>
                  <a:srgbClr val="E8BF6A"/>
                </a:solidFill>
                <a:highlight>
                  <a:srgbClr val="2B2B2B"/>
                </a:highlight>
                <a:latin typeface="Consolas"/>
                <a:ea typeface="Consolas"/>
                <a:cs typeface="Consolas"/>
                <a:sym typeface="Consolas"/>
              </a:rPr>
              <a:t>       &lt;property </a:t>
            </a:r>
            <a:r>
              <a:rPr lang="uk-UA" sz="900">
                <a:solidFill>
                  <a:srgbClr val="BABABA"/>
                </a:solidFill>
                <a:highlight>
                  <a:srgbClr val="2B2B2B"/>
                </a:highlight>
                <a:latin typeface="Consolas"/>
                <a:ea typeface="Consolas"/>
                <a:cs typeface="Consolas"/>
                <a:sym typeface="Consolas"/>
              </a:rPr>
              <a:t>name</a:t>
            </a:r>
            <a:r>
              <a:rPr lang="uk-UA" sz="900">
                <a:solidFill>
                  <a:srgbClr val="6A8759"/>
                </a:solidFill>
                <a:highlight>
                  <a:srgbClr val="2B2B2B"/>
                </a:highlight>
                <a:latin typeface="Consolas"/>
                <a:ea typeface="Consolas"/>
                <a:cs typeface="Consolas"/>
                <a:sym typeface="Consolas"/>
              </a:rPr>
              <a:t>="connection.username"</a:t>
            </a:r>
            <a:r>
              <a:rPr lang="uk-UA" sz="900">
                <a:solidFill>
                  <a:srgbClr val="E8BF6A"/>
                </a:solidFill>
                <a:highlight>
                  <a:srgbClr val="2B2B2B"/>
                </a:highlight>
                <a:latin typeface="Consolas"/>
                <a:ea typeface="Consolas"/>
                <a:cs typeface="Consolas"/>
                <a:sym typeface="Consolas"/>
              </a:rPr>
              <a:t>&gt;</a:t>
            </a:r>
            <a:r>
              <a:rPr lang="uk-UA" sz="900">
                <a:solidFill>
                  <a:srgbClr val="A9B7C6"/>
                </a:solidFill>
                <a:highlight>
                  <a:srgbClr val="2B2B2B"/>
                </a:highlight>
                <a:latin typeface="Consolas"/>
                <a:ea typeface="Consolas"/>
                <a:cs typeface="Consolas"/>
                <a:sym typeface="Consolas"/>
              </a:rPr>
              <a:t>root</a:t>
            </a:r>
            <a:r>
              <a:rPr lang="uk-UA" sz="900">
                <a:solidFill>
                  <a:srgbClr val="E8BF6A"/>
                </a:solidFill>
                <a:highlight>
                  <a:srgbClr val="2B2B2B"/>
                </a:highlight>
                <a:latin typeface="Consolas"/>
                <a:ea typeface="Consolas"/>
                <a:cs typeface="Consolas"/>
                <a:sym typeface="Consolas"/>
              </a:rPr>
              <a:t>&lt;/property&gt;</a:t>
            </a:r>
            <a:endParaRPr sz="900">
              <a:solidFill>
                <a:srgbClr val="E8BF6A"/>
              </a:solidFill>
              <a:highlight>
                <a:srgbClr val="2B2B2B"/>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uk-UA" sz="900">
                <a:solidFill>
                  <a:srgbClr val="E8BF6A"/>
                </a:solidFill>
                <a:highlight>
                  <a:srgbClr val="2B2B2B"/>
                </a:highlight>
                <a:latin typeface="Consolas"/>
                <a:ea typeface="Consolas"/>
                <a:cs typeface="Consolas"/>
                <a:sym typeface="Consolas"/>
              </a:rPr>
              <a:t>       &lt;property </a:t>
            </a:r>
            <a:r>
              <a:rPr lang="uk-UA" sz="900">
                <a:solidFill>
                  <a:srgbClr val="BABABA"/>
                </a:solidFill>
                <a:highlight>
                  <a:srgbClr val="2B2B2B"/>
                </a:highlight>
                <a:latin typeface="Consolas"/>
                <a:ea typeface="Consolas"/>
                <a:cs typeface="Consolas"/>
                <a:sym typeface="Consolas"/>
              </a:rPr>
              <a:t>name</a:t>
            </a:r>
            <a:r>
              <a:rPr lang="uk-UA" sz="900">
                <a:solidFill>
                  <a:srgbClr val="6A8759"/>
                </a:solidFill>
                <a:highlight>
                  <a:srgbClr val="2B2B2B"/>
                </a:highlight>
                <a:latin typeface="Consolas"/>
                <a:ea typeface="Consolas"/>
                <a:cs typeface="Consolas"/>
                <a:sym typeface="Consolas"/>
              </a:rPr>
              <a:t>="connection.password"</a:t>
            </a:r>
            <a:r>
              <a:rPr lang="uk-UA" sz="900">
                <a:solidFill>
                  <a:srgbClr val="E8BF6A"/>
                </a:solidFill>
                <a:highlight>
                  <a:srgbClr val="2B2B2B"/>
                </a:highlight>
                <a:latin typeface="Consolas"/>
                <a:ea typeface="Consolas"/>
                <a:cs typeface="Consolas"/>
                <a:sym typeface="Consolas"/>
              </a:rPr>
              <a:t>&gt;</a:t>
            </a:r>
            <a:r>
              <a:rPr lang="uk-UA" sz="900">
                <a:solidFill>
                  <a:srgbClr val="A9B7C6"/>
                </a:solidFill>
                <a:highlight>
                  <a:srgbClr val="2B2B2B"/>
                </a:highlight>
                <a:latin typeface="Consolas"/>
                <a:ea typeface="Consolas"/>
                <a:cs typeface="Consolas"/>
                <a:sym typeface="Consolas"/>
              </a:rPr>
              <a:t>password</a:t>
            </a:r>
            <a:r>
              <a:rPr lang="uk-UA" sz="900">
                <a:solidFill>
                  <a:srgbClr val="E8BF6A"/>
                </a:solidFill>
                <a:highlight>
                  <a:srgbClr val="2B2B2B"/>
                </a:highlight>
                <a:latin typeface="Consolas"/>
                <a:ea typeface="Consolas"/>
                <a:cs typeface="Consolas"/>
                <a:sym typeface="Consolas"/>
              </a:rPr>
              <a:t>&lt;/property&gt;</a:t>
            </a:r>
            <a:endParaRPr sz="900">
              <a:solidFill>
                <a:srgbClr val="E8BF6A"/>
              </a:solidFill>
              <a:highlight>
                <a:srgbClr val="2B2B2B"/>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uk-UA" sz="900">
                <a:solidFill>
                  <a:srgbClr val="E8BF6A"/>
                </a:solidFill>
                <a:highlight>
                  <a:srgbClr val="2B2B2B"/>
                </a:highlight>
                <a:latin typeface="Consolas"/>
                <a:ea typeface="Consolas"/>
                <a:cs typeface="Consolas"/>
                <a:sym typeface="Consolas"/>
              </a:rPr>
              <a:t>       &lt;property </a:t>
            </a:r>
            <a:r>
              <a:rPr lang="uk-UA" sz="900">
                <a:solidFill>
                  <a:srgbClr val="BABABA"/>
                </a:solidFill>
                <a:highlight>
                  <a:srgbClr val="2B2B2B"/>
                </a:highlight>
                <a:latin typeface="Consolas"/>
                <a:ea typeface="Consolas"/>
                <a:cs typeface="Consolas"/>
                <a:sym typeface="Consolas"/>
              </a:rPr>
              <a:t>name</a:t>
            </a:r>
            <a:r>
              <a:rPr lang="uk-UA" sz="900">
                <a:solidFill>
                  <a:srgbClr val="6A8759"/>
                </a:solidFill>
                <a:highlight>
                  <a:srgbClr val="2B2B2B"/>
                </a:highlight>
                <a:latin typeface="Consolas"/>
                <a:ea typeface="Consolas"/>
                <a:cs typeface="Consolas"/>
                <a:sym typeface="Consolas"/>
              </a:rPr>
              <a:t>="dialect"</a:t>
            </a:r>
            <a:r>
              <a:rPr lang="uk-UA" sz="900">
                <a:solidFill>
                  <a:srgbClr val="E8BF6A"/>
                </a:solidFill>
                <a:highlight>
                  <a:srgbClr val="2B2B2B"/>
                </a:highlight>
                <a:latin typeface="Consolas"/>
                <a:ea typeface="Consolas"/>
                <a:cs typeface="Consolas"/>
                <a:sym typeface="Consolas"/>
              </a:rPr>
              <a:t>&gt;</a:t>
            </a:r>
            <a:r>
              <a:rPr lang="uk-UA" sz="900">
                <a:solidFill>
                  <a:srgbClr val="A9B7C6"/>
                </a:solidFill>
                <a:highlight>
                  <a:srgbClr val="2B2B2B"/>
                </a:highlight>
                <a:latin typeface="Consolas"/>
                <a:ea typeface="Consolas"/>
                <a:cs typeface="Consolas"/>
                <a:sym typeface="Consolas"/>
              </a:rPr>
              <a:t>org.hibernate.dialect.MySQL5Dialect</a:t>
            </a:r>
            <a:r>
              <a:rPr lang="uk-UA" sz="900">
                <a:solidFill>
                  <a:srgbClr val="E8BF6A"/>
                </a:solidFill>
                <a:highlight>
                  <a:srgbClr val="2B2B2B"/>
                </a:highlight>
                <a:latin typeface="Consolas"/>
                <a:ea typeface="Consolas"/>
                <a:cs typeface="Consolas"/>
                <a:sym typeface="Consolas"/>
              </a:rPr>
              <a:t>&lt;/property&gt;</a:t>
            </a:r>
            <a:endParaRPr sz="900">
              <a:solidFill>
                <a:srgbClr val="E8BF6A"/>
              </a:solidFill>
              <a:highlight>
                <a:srgbClr val="2B2B2B"/>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uk-UA" sz="900">
                <a:solidFill>
                  <a:srgbClr val="E8BF6A"/>
                </a:solidFill>
                <a:highlight>
                  <a:srgbClr val="2B2B2B"/>
                </a:highlight>
                <a:latin typeface="Consolas"/>
                <a:ea typeface="Consolas"/>
                <a:cs typeface="Consolas"/>
                <a:sym typeface="Consolas"/>
              </a:rPr>
              <a:t>       &lt;property </a:t>
            </a:r>
            <a:r>
              <a:rPr lang="uk-UA" sz="900">
                <a:solidFill>
                  <a:srgbClr val="BABABA"/>
                </a:solidFill>
                <a:highlight>
                  <a:srgbClr val="2B2B2B"/>
                </a:highlight>
                <a:latin typeface="Consolas"/>
                <a:ea typeface="Consolas"/>
                <a:cs typeface="Consolas"/>
                <a:sym typeface="Consolas"/>
              </a:rPr>
              <a:t>name</a:t>
            </a:r>
            <a:r>
              <a:rPr lang="uk-UA" sz="900">
                <a:solidFill>
                  <a:srgbClr val="6A8759"/>
                </a:solidFill>
                <a:highlight>
                  <a:srgbClr val="2B2B2B"/>
                </a:highlight>
                <a:latin typeface="Consolas"/>
                <a:ea typeface="Consolas"/>
                <a:cs typeface="Consolas"/>
                <a:sym typeface="Consolas"/>
              </a:rPr>
              <a:t>="hibernate.show_sql" </a:t>
            </a:r>
            <a:r>
              <a:rPr lang="uk-UA" sz="900">
                <a:solidFill>
                  <a:srgbClr val="E8BF6A"/>
                </a:solidFill>
                <a:highlight>
                  <a:srgbClr val="2B2B2B"/>
                </a:highlight>
                <a:latin typeface="Consolas"/>
                <a:ea typeface="Consolas"/>
                <a:cs typeface="Consolas"/>
                <a:sym typeface="Consolas"/>
              </a:rPr>
              <a:t>&gt;</a:t>
            </a:r>
            <a:r>
              <a:rPr lang="uk-UA" sz="900">
                <a:solidFill>
                  <a:srgbClr val="A9B7C6"/>
                </a:solidFill>
                <a:highlight>
                  <a:srgbClr val="2B2B2B"/>
                </a:highlight>
                <a:latin typeface="Consolas"/>
                <a:ea typeface="Consolas"/>
                <a:cs typeface="Consolas"/>
                <a:sym typeface="Consolas"/>
              </a:rPr>
              <a:t>true </a:t>
            </a:r>
            <a:r>
              <a:rPr lang="uk-UA" sz="900">
                <a:solidFill>
                  <a:srgbClr val="E8BF6A"/>
                </a:solidFill>
                <a:highlight>
                  <a:srgbClr val="2B2B2B"/>
                </a:highlight>
                <a:latin typeface="Consolas"/>
                <a:ea typeface="Consolas"/>
                <a:cs typeface="Consolas"/>
                <a:sym typeface="Consolas"/>
              </a:rPr>
              <a:t>&lt;/property&gt;</a:t>
            </a:r>
            <a:endParaRPr sz="900">
              <a:solidFill>
                <a:srgbClr val="E8BF6A"/>
              </a:solidFill>
              <a:highlight>
                <a:srgbClr val="2B2B2B"/>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uk-UA" sz="900">
                <a:solidFill>
                  <a:srgbClr val="E8BF6A"/>
                </a:solidFill>
                <a:highlight>
                  <a:srgbClr val="2B2B2B"/>
                </a:highlight>
                <a:latin typeface="Consolas"/>
                <a:ea typeface="Consolas"/>
                <a:cs typeface="Consolas"/>
                <a:sym typeface="Consolas"/>
              </a:rPr>
              <a:t>       &lt;property </a:t>
            </a:r>
            <a:r>
              <a:rPr lang="uk-UA" sz="900">
                <a:solidFill>
                  <a:srgbClr val="BABABA"/>
                </a:solidFill>
                <a:highlight>
                  <a:srgbClr val="2B2B2B"/>
                </a:highlight>
                <a:latin typeface="Consolas"/>
                <a:ea typeface="Consolas"/>
                <a:cs typeface="Consolas"/>
                <a:sym typeface="Consolas"/>
              </a:rPr>
              <a:t>name</a:t>
            </a:r>
            <a:r>
              <a:rPr lang="uk-UA" sz="900">
                <a:solidFill>
                  <a:srgbClr val="6A8759"/>
                </a:solidFill>
                <a:highlight>
                  <a:srgbClr val="2B2B2B"/>
                </a:highlight>
                <a:latin typeface="Consolas"/>
                <a:ea typeface="Consolas"/>
                <a:cs typeface="Consolas"/>
                <a:sym typeface="Consolas"/>
              </a:rPr>
              <a:t>="hibernate.format_sql" </a:t>
            </a:r>
            <a:r>
              <a:rPr lang="uk-UA" sz="900">
                <a:solidFill>
                  <a:srgbClr val="E8BF6A"/>
                </a:solidFill>
                <a:highlight>
                  <a:srgbClr val="2B2B2B"/>
                </a:highlight>
                <a:latin typeface="Consolas"/>
                <a:ea typeface="Consolas"/>
                <a:cs typeface="Consolas"/>
                <a:sym typeface="Consolas"/>
              </a:rPr>
              <a:t>&gt;</a:t>
            </a:r>
            <a:r>
              <a:rPr lang="uk-UA" sz="900">
                <a:solidFill>
                  <a:srgbClr val="A9B7C6"/>
                </a:solidFill>
                <a:highlight>
                  <a:srgbClr val="2B2B2B"/>
                </a:highlight>
                <a:latin typeface="Consolas"/>
                <a:ea typeface="Consolas"/>
                <a:cs typeface="Consolas"/>
                <a:sym typeface="Consolas"/>
              </a:rPr>
              <a:t>true </a:t>
            </a:r>
            <a:r>
              <a:rPr lang="uk-UA" sz="900">
                <a:solidFill>
                  <a:srgbClr val="E8BF6A"/>
                </a:solidFill>
                <a:highlight>
                  <a:srgbClr val="2B2B2B"/>
                </a:highlight>
                <a:latin typeface="Consolas"/>
                <a:ea typeface="Consolas"/>
                <a:cs typeface="Consolas"/>
                <a:sym typeface="Consolas"/>
              </a:rPr>
              <a:t>&lt;/property&gt;</a:t>
            </a:r>
            <a:endParaRPr sz="900">
              <a:solidFill>
                <a:srgbClr val="E8BF6A"/>
              </a:solidFill>
              <a:highlight>
                <a:srgbClr val="2B2B2B"/>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uk-UA" sz="900">
                <a:solidFill>
                  <a:srgbClr val="E8BF6A"/>
                </a:solidFill>
                <a:highlight>
                  <a:srgbClr val="2B2B2B"/>
                </a:highlight>
                <a:latin typeface="Consolas"/>
                <a:ea typeface="Consolas"/>
                <a:cs typeface="Consolas"/>
                <a:sym typeface="Consolas"/>
              </a:rPr>
              <a:t>       &lt;mapping </a:t>
            </a:r>
            <a:r>
              <a:rPr lang="uk-UA" sz="900">
                <a:solidFill>
                  <a:srgbClr val="BABABA"/>
                </a:solidFill>
                <a:highlight>
                  <a:srgbClr val="2B2B2B"/>
                </a:highlight>
                <a:latin typeface="Consolas"/>
                <a:ea typeface="Consolas"/>
                <a:cs typeface="Consolas"/>
                <a:sym typeface="Consolas"/>
              </a:rPr>
              <a:t>class</a:t>
            </a:r>
            <a:r>
              <a:rPr lang="uk-UA" sz="900">
                <a:solidFill>
                  <a:srgbClr val="6A8759"/>
                </a:solidFill>
                <a:highlight>
                  <a:srgbClr val="2B2B2B"/>
                </a:highlight>
                <a:latin typeface="Consolas"/>
                <a:ea typeface="Consolas"/>
                <a:cs typeface="Consolas"/>
                <a:sym typeface="Consolas"/>
              </a:rPr>
              <a:t>="com.test.hib.model.User"</a:t>
            </a:r>
            <a:r>
              <a:rPr lang="uk-UA" sz="900">
                <a:solidFill>
                  <a:srgbClr val="E8BF6A"/>
                </a:solidFill>
                <a:highlight>
                  <a:srgbClr val="2B2B2B"/>
                </a:highlight>
                <a:latin typeface="Consolas"/>
                <a:ea typeface="Consolas"/>
                <a:cs typeface="Consolas"/>
                <a:sym typeface="Consolas"/>
              </a:rPr>
              <a:t>/&gt;</a:t>
            </a:r>
            <a:endParaRPr sz="900">
              <a:solidFill>
                <a:srgbClr val="E8BF6A"/>
              </a:solidFill>
              <a:highlight>
                <a:srgbClr val="2B2B2B"/>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uk-UA" sz="900">
                <a:solidFill>
                  <a:srgbClr val="E8BF6A"/>
                </a:solidFill>
                <a:highlight>
                  <a:srgbClr val="2B2B2B"/>
                </a:highlight>
                <a:latin typeface="Consolas"/>
                <a:ea typeface="Consolas"/>
                <a:cs typeface="Consolas"/>
                <a:sym typeface="Consolas"/>
              </a:rPr>
              <a:t>       &lt;mapping </a:t>
            </a:r>
            <a:r>
              <a:rPr lang="uk-UA" sz="900">
                <a:solidFill>
                  <a:srgbClr val="BABABA"/>
                </a:solidFill>
                <a:highlight>
                  <a:srgbClr val="2B2B2B"/>
                </a:highlight>
                <a:latin typeface="Consolas"/>
                <a:ea typeface="Consolas"/>
                <a:cs typeface="Consolas"/>
                <a:sym typeface="Consolas"/>
              </a:rPr>
              <a:t>class</a:t>
            </a:r>
            <a:r>
              <a:rPr lang="uk-UA" sz="900">
                <a:solidFill>
                  <a:srgbClr val="6A8759"/>
                </a:solidFill>
                <a:highlight>
                  <a:srgbClr val="2B2B2B"/>
                </a:highlight>
                <a:latin typeface="Consolas"/>
                <a:ea typeface="Consolas"/>
                <a:cs typeface="Consolas"/>
                <a:sym typeface="Consolas"/>
              </a:rPr>
              <a:t>="com.perscholas.model.Employee"</a:t>
            </a:r>
            <a:r>
              <a:rPr lang="uk-UA" sz="900">
                <a:solidFill>
                  <a:srgbClr val="E8BF6A"/>
                </a:solidFill>
                <a:highlight>
                  <a:srgbClr val="2B2B2B"/>
                </a:highlight>
                <a:latin typeface="Consolas"/>
                <a:ea typeface="Consolas"/>
                <a:cs typeface="Consolas"/>
                <a:sym typeface="Consolas"/>
              </a:rPr>
              <a:t>/&gt;      </a:t>
            </a:r>
            <a:endParaRPr sz="900">
              <a:solidFill>
                <a:srgbClr val="E8BF6A"/>
              </a:solidFill>
              <a:highlight>
                <a:srgbClr val="2B2B2B"/>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uk-UA" sz="900">
                <a:solidFill>
                  <a:srgbClr val="E8BF6A"/>
                </a:solidFill>
                <a:highlight>
                  <a:srgbClr val="2B2B2B"/>
                </a:highlight>
                <a:latin typeface="Consolas"/>
                <a:ea typeface="Consolas"/>
                <a:cs typeface="Consolas"/>
                <a:sym typeface="Consolas"/>
              </a:rPr>
              <a:t>   &lt;/session-factory&gt;</a:t>
            </a:r>
            <a:endParaRPr sz="900">
              <a:solidFill>
                <a:srgbClr val="E8BF6A"/>
              </a:solidFill>
              <a:highlight>
                <a:srgbClr val="2B2B2B"/>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lang="uk-UA" sz="900">
                <a:solidFill>
                  <a:srgbClr val="E8BF6A"/>
                </a:solidFill>
                <a:highlight>
                  <a:srgbClr val="2B2B2B"/>
                </a:highlight>
                <a:latin typeface="Consolas"/>
                <a:ea typeface="Consolas"/>
                <a:cs typeface="Consolas"/>
                <a:sym typeface="Consolas"/>
              </a:rPr>
              <a:t>&lt;/hibernate-configuration&gt;</a:t>
            </a:r>
            <a:endParaRPr sz="900">
              <a:latin typeface="Consolas"/>
              <a:ea typeface="Consolas"/>
              <a:cs typeface="Consolas"/>
              <a:sym typeface="Consolas"/>
            </a:endParaRPr>
          </a:p>
        </p:txBody>
      </p:sp>
      <p:sp>
        <p:nvSpPr>
          <p:cNvPr id="262" name="Google Shape;262;p35"/>
          <p:cNvSpPr txBox="1"/>
          <p:nvPr/>
        </p:nvSpPr>
        <p:spPr>
          <a:xfrm>
            <a:off x="528250" y="1302575"/>
            <a:ext cx="32133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uk-UA" sz="1600">
                <a:solidFill>
                  <a:schemeClr val="accent2"/>
                </a:solidFill>
              </a:rPr>
              <a:t>Example - hibernate.cfg.xml</a:t>
            </a:r>
            <a:endParaRPr sz="1100">
              <a:solidFill>
                <a:schemeClr val="accent2"/>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36"/>
          <p:cNvSpPr txBox="1"/>
          <p:nvPr>
            <p:ph type="title"/>
          </p:nvPr>
        </p:nvSpPr>
        <p:spPr>
          <a:xfrm>
            <a:off x="408519" y="651144"/>
            <a:ext cx="8520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uk-UA" sz="2500"/>
              <a:t>Specify Exact Database Dialect</a:t>
            </a:r>
            <a:endParaRPr sz="2500"/>
          </a:p>
        </p:txBody>
      </p:sp>
      <p:sp>
        <p:nvSpPr>
          <p:cNvPr id="268" name="Google Shape;268;p36"/>
          <p:cNvSpPr txBox="1"/>
          <p:nvPr/>
        </p:nvSpPr>
        <p:spPr>
          <a:xfrm>
            <a:off x="564700" y="1261200"/>
            <a:ext cx="8117100" cy="126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uk-UA" sz="1500"/>
              <a:t>Hibernate uses the SQL syntax of the target database to create tables accordingly; therefore, it is important to specify database dialect information exactly to match the type of underlying database. Otherwise, you will get an error or an undesired behavior.</a:t>
            </a:r>
            <a:endParaRPr sz="1500"/>
          </a:p>
          <a:p>
            <a:pPr indent="-260350" lvl="0" marL="342900" rtl="0" algn="l">
              <a:spcBef>
                <a:spcPts val="1000"/>
              </a:spcBef>
              <a:spcAft>
                <a:spcPts val="0"/>
              </a:spcAft>
              <a:buClr>
                <a:schemeClr val="accent4"/>
              </a:buClr>
              <a:buSzPts val="1500"/>
              <a:buChar char="❏"/>
            </a:pPr>
            <a:r>
              <a:rPr lang="uk-UA" sz="1500"/>
              <a:t>Example for MySQL database:</a:t>
            </a:r>
            <a:endParaRPr sz="1500">
              <a:solidFill>
                <a:srgbClr val="09507A"/>
              </a:solidFill>
              <a:latin typeface="Century Gothic"/>
              <a:ea typeface="Century Gothic"/>
              <a:cs typeface="Century Gothic"/>
              <a:sym typeface="Century Gothic"/>
            </a:endParaRPr>
          </a:p>
        </p:txBody>
      </p:sp>
      <p:sp>
        <p:nvSpPr>
          <p:cNvPr id="269" name="Google Shape;269;p36"/>
          <p:cNvSpPr txBox="1"/>
          <p:nvPr/>
        </p:nvSpPr>
        <p:spPr>
          <a:xfrm>
            <a:off x="846700" y="3172200"/>
            <a:ext cx="7553100" cy="408000"/>
          </a:xfrm>
          <a:prstGeom prst="rect">
            <a:avLst/>
          </a:prstGeom>
          <a:no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0" marR="139700" rtl="0" algn="l">
              <a:lnSpc>
                <a:spcPct val="115000"/>
              </a:lnSpc>
              <a:spcBef>
                <a:spcPts val="0"/>
              </a:spcBef>
              <a:spcAft>
                <a:spcPts val="0"/>
              </a:spcAft>
              <a:buNone/>
            </a:pPr>
            <a:r>
              <a:rPr lang="uk-UA" sz="1450">
                <a:solidFill>
                  <a:srgbClr val="333333"/>
                </a:solidFill>
                <a:highlight>
                  <a:srgbClr val="FFFFFF"/>
                </a:highlight>
                <a:latin typeface="Consolas"/>
                <a:ea typeface="Consolas"/>
                <a:cs typeface="Consolas"/>
                <a:sym typeface="Consolas"/>
              </a:rPr>
              <a:t>&lt;property name="dialect"&gt;org.hibernate.dialect.MySQL5Dialect&lt;/property&gt;</a:t>
            </a:r>
            <a:endParaRPr sz="18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37"/>
          <p:cNvSpPr txBox="1"/>
          <p:nvPr>
            <p:ph type="title"/>
          </p:nvPr>
        </p:nvSpPr>
        <p:spPr>
          <a:xfrm>
            <a:off x="367094" y="609719"/>
            <a:ext cx="8520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uk-UA" sz="2500"/>
              <a:t>Hibernate Configuration Property</a:t>
            </a:r>
            <a:endParaRPr sz="2500"/>
          </a:p>
        </p:txBody>
      </p:sp>
      <p:sp>
        <p:nvSpPr>
          <p:cNvPr id="275" name="Google Shape;275;p37"/>
          <p:cNvSpPr txBox="1"/>
          <p:nvPr>
            <p:ph idx="1" type="body"/>
          </p:nvPr>
        </p:nvSpPr>
        <p:spPr>
          <a:xfrm>
            <a:off x="564700" y="1182425"/>
            <a:ext cx="8227200" cy="3929100"/>
          </a:xfrm>
          <a:prstGeom prst="rect">
            <a:avLst/>
          </a:prstGeom>
        </p:spPr>
        <p:txBody>
          <a:bodyPr anchorCtr="0" anchor="t" bIns="91425" lIns="91425" spcFirstLastPara="1" rIns="91425" wrap="square" tIns="91425">
            <a:noAutofit/>
          </a:bodyPr>
          <a:lstStyle/>
          <a:p>
            <a:pPr indent="0" lvl="0" marL="0" rtl="0" algn="l">
              <a:lnSpc>
                <a:spcPct val="100000"/>
              </a:lnSpc>
              <a:spcBef>
                <a:spcPts val="200"/>
              </a:spcBef>
              <a:spcAft>
                <a:spcPts val="0"/>
              </a:spcAft>
              <a:buClr>
                <a:schemeClr val="dk1"/>
              </a:buClr>
              <a:buSzPts val="1100"/>
              <a:buFont typeface="Arial"/>
              <a:buNone/>
            </a:pPr>
            <a:r>
              <a:rPr lang="uk-UA" sz="1400">
                <a:highlight>
                  <a:srgbClr val="FFFFFF"/>
                </a:highlight>
              </a:rPr>
              <a:t>To use Hibernate Forward Engineering, you need to specify the hibernate.hbm2ddl.auto property in the Hibernate configuration file.</a:t>
            </a:r>
            <a:r>
              <a:rPr b="1" lang="uk-UA" sz="1400">
                <a:highlight>
                  <a:srgbClr val="FFFFFF"/>
                </a:highlight>
              </a:rPr>
              <a:t> </a:t>
            </a:r>
            <a:r>
              <a:rPr lang="uk-UA" sz="1400">
                <a:highlight>
                  <a:srgbClr val="FFFFFF"/>
                </a:highlight>
              </a:rPr>
              <a:t>The </a:t>
            </a:r>
            <a:r>
              <a:rPr b="1" lang="uk-UA" sz="1400">
                <a:highlight>
                  <a:srgbClr val="FFFFFF"/>
                </a:highlight>
              </a:rPr>
              <a:t>“hibernate.hbm2ddl.auto”</a:t>
            </a:r>
            <a:r>
              <a:rPr lang="uk-UA" sz="1400">
                <a:highlight>
                  <a:srgbClr val="FFFFFF"/>
                </a:highlight>
              </a:rPr>
              <a:t> property accepts the following values:</a:t>
            </a:r>
            <a:endParaRPr sz="1400">
              <a:highlight>
                <a:srgbClr val="FFFFFF"/>
              </a:highlight>
            </a:endParaRPr>
          </a:p>
          <a:p>
            <a:pPr indent="-317500" lvl="0" marL="685800" rtl="0" algn="l">
              <a:lnSpc>
                <a:spcPct val="100000"/>
              </a:lnSpc>
              <a:spcBef>
                <a:spcPts val="200"/>
              </a:spcBef>
              <a:spcAft>
                <a:spcPts val="0"/>
              </a:spcAft>
              <a:buClr>
                <a:schemeClr val="accent2"/>
              </a:buClr>
              <a:buSzPts val="1400"/>
              <a:buFont typeface="Arial"/>
              <a:buChar char="●"/>
            </a:pPr>
            <a:r>
              <a:rPr b="1" lang="uk-UA" sz="1400">
                <a:solidFill>
                  <a:schemeClr val="accent4"/>
                </a:solidFill>
                <a:highlight>
                  <a:srgbClr val="FFFFFF"/>
                </a:highlight>
              </a:rPr>
              <a:t>create</a:t>
            </a:r>
            <a:r>
              <a:rPr lang="uk-UA" sz="1400">
                <a:solidFill>
                  <a:schemeClr val="accent4"/>
                </a:solidFill>
                <a:highlight>
                  <a:srgbClr val="FFFFFF"/>
                </a:highlight>
              </a:rPr>
              <a:t>:</a:t>
            </a:r>
            <a:r>
              <a:rPr lang="uk-UA" sz="1400">
                <a:highlight>
                  <a:srgbClr val="FFFFFF"/>
                </a:highlight>
              </a:rPr>
              <a:t> If the value is created, Hibernate creates a new table in the database when the SessionFactory object is created. If a table exists in the database with the same name, it deletes the table along with the data and creates a new table.</a:t>
            </a:r>
            <a:endParaRPr sz="1400">
              <a:highlight>
                <a:srgbClr val="FFFFFF"/>
              </a:highlight>
            </a:endParaRPr>
          </a:p>
          <a:p>
            <a:pPr indent="-317500" lvl="0" marL="685800" rtl="0" algn="l">
              <a:lnSpc>
                <a:spcPct val="100000"/>
              </a:lnSpc>
              <a:spcBef>
                <a:spcPts val="200"/>
              </a:spcBef>
              <a:spcAft>
                <a:spcPts val="0"/>
              </a:spcAft>
              <a:buClr>
                <a:schemeClr val="accent2"/>
              </a:buClr>
              <a:buSzPts val="1400"/>
              <a:buFont typeface="Arial"/>
              <a:buChar char="●"/>
            </a:pPr>
            <a:r>
              <a:rPr b="1" lang="uk-UA" sz="1400">
                <a:solidFill>
                  <a:schemeClr val="accent4"/>
                </a:solidFill>
                <a:highlight>
                  <a:srgbClr val="FFFFFF"/>
                </a:highlight>
              </a:rPr>
              <a:t>update:</a:t>
            </a:r>
            <a:r>
              <a:rPr lang="uk-UA" sz="1400">
                <a:highlight>
                  <a:srgbClr val="FFFFFF"/>
                </a:highlight>
              </a:rPr>
              <a:t> If the value is updated, Hibernate first validates whether the table is present in the database or not. If it is present, Hibernate alters that table per the changes; if it is not present, Hibernate creates a new one.</a:t>
            </a:r>
            <a:endParaRPr sz="1400">
              <a:highlight>
                <a:srgbClr val="FFFFFF"/>
              </a:highlight>
            </a:endParaRPr>
          </a:p>
          <a:p>
            <a:pPr indent="-317500" lvl="0" marL="685800" rtl="0" algn="l">
              <a:lnSpc>
                <a:spcPct val="100000"/>
              </a:lnSpc>
              <a:spcBef>
                <a:spcPts val="200"/>
              </a:spcBef>
              <a:spcAft>
                <a:spcPts val="0"/>
              </a:spcAft>
              <a:buClr>
                <a:schemeClr val="accent2"/>
              </a:buClr>
              <a:buSzPts val="1400"/>
              <a:buFont typeface="Arial"/>
              <a:buChar char="●"/>
            </a:pPr>
            <a:r>
              <a:rPr b="1" lang="uk-UA" sz="1400">
                <a:solidFill>
                  <a:schemeClr val="accent4"/>
                </a:solidFill>
                <a:highlight>
                  <a:srgbClr val="FFFFFF"/>
                </a:highlight>
              </a:rPr>
              <a:t>validate:</a:t>
            </a:r>
            <a:r>
              <a:rPr lang="uk-UA" sz="1400">
                <a:highlight>
                  <a:srgbClr val="FFFFFF"/>
                </a:highlight>
              </a:rPr>
              <a:t> If the value is validated, Hibernate only verifies whether the table is present. If the table does not exist, Hibernate throws an exception.</a:t>
            </a:r>
            <a:endParaRPr sz="1400">
              <a:highlight>
                <a:srgbClr val="FFFFFF"/>
              </a:highlight>
            </a:endParaRPr>
          </a:p>
          <a:p>
            <a:pPr indent="-317500" lvl="0" marL="685800" rtl="0" algn="l">
              <a:lnSpc>
                <a:spcPct val="100000"/>
              </a:lnSpc>
              <a:spcBef>
                <a:spcPts val="200"/>
              </a:spcBef>
              <a:spcAft>
                <a:spcPts val="0"/>
              </a:spcAft>
              <a:buClr>
                <a:schemeClr val="accent2"/>
              </a:buClr>
              <a:buSzPts val="1400"/>
              <a:buFont typeface="Arial"/>
              <a:buChar char="●"/>
            </a:pPr>
            <a:r>
              <a:rPr b="1" lang="uk-UA" sz="1400">
                <a:solidFill>
                  <a:schemeClr val="accent4"/>
                </a:solidFill>
                <a:highlight>
                  <a:srgbClr val="FFFFFF"/>
                </a:highlight>
              </a:rPr>
              <a:t>create-drop:</a:t>
            </a:r>
            <a:r>
              <a:rPr lang="uk-UA" sz="1400">
                <a:highlight>
                  <a:srgbClr val="FFFFFF"/>
                </a:highlight>
              </a:rPr>
              <a:t> If the value is create-drop, Hibernate creates a new table when SessionFactory is created, performs the operation, and deletes the table when SessionFactory is destroyed. This value is used for testing the Hibernate code.</a:t>
            </a:r>
            <a:endParaRPr sz="1400">
              <a:highlight>
                <a:srgbClr val="FFFFFF"/>
              </a:highlight>
            </a:endParaRPr>
          </a:p>
          <a:p>
            <a:pPr indent="-317500" lvl="0" marL="685800" rtl="0" algn="l">
              <a:lnSpc>
                <a:spcPct val="100000"/>
              </a:lnSpc>
              <a:spcBef>
                <a:spcPts val="200"/>
              </a:spcBef>
              <a:spcAft>
                <a:spcPts val="0"/>
              </a:spcAft>
              <a:buClr>
                <a:schemeClr val="accent2"/>
              </a:buClr>
              <a:buSzPts val="1400"/>
              <a:buFont typeface="Arial"/>
              <a:buChar char="●"/>
            </a:pPr>
            <a:r>
              <a:rPr b="1" lang="uk-UA" sz="1400">
                <a:solidFill>
                  <a:schemeClr val="accent4"/>
                </a:solidFill>
                <a:highlight>
                  <a:srgbClr val="FFFFFF"/>
                </a:highlight>
              </a:rPr>
              <a:t>none: </a:t>
            </a:r>
            <a:r>
              <a:rPr lang="uk-UA" sz="1400">
                <a:highlight>
                  <a:srgbClr val="FFFFFF"/>
                </a:highlight>
              </a:rPr>
              <a:t>It does not make any changes to the schema.</a:t>
            </a:r>
            <a:endParaRPr sz="1400">
              <a:highlight>
                <a:srgbClr val="FFFFFF"/>
              </a:highlight>
            </a:endParaRPr>
          </a:p>
          <a:p>
            <a:pPr indent="0" lvl="0" marL="457200" rtl="0" algn="l">
              <a:lnSpc>
                <a:spcPct val="100000"/>
              </a:lnSpc>
              <a:spcBef>
                <a:spcPts val="200"/>
              </a:spcBef>
              <a:spcAft>
                <a:spcPts val="0"/>
              </a:spcAft>
              <a:buNone/>
            </a:pPr>
            <a:r>
              <a:t/>
            </a:r>
            <a:endParaRPr sz="1400">
              <a:solidFill>
                <a:srgbClr val="273239"/>
              </a:solidFill>
              <a:highlight>
                <a:srgbClr val="FFFFFF"/>
              </a:highlight>
            </a:endParaRPr>
          </a:p>
          <a:p>
            <a:pPr indent="0" lvl="0" marL="457200" rtl="0" algn="ctr">
              <a:lnSpc>
                <a:spcPct val="100000"/>
              </a:lnSpc>
              <a:spcBef>
                <a:spcPts val="0"/>
              </a:spcBef>
              <a:spcAft>
                <a:spcPts val="0"/>
              </a:spcAft>
              <a:buNone/>
            </a:pPr>
            <a:r>
              <a:rPr lang="uk-UA" sz="1200">
                <a:solidFill>
                  <a:srgbClr val="273239"/>
                </a:solidFill>
                <a:highlight>
                  <a:srgbClr val="FFFFFF"/>
                </a:highlight>
              </a:rPr>
              <a:t>Example: </a:t>
            </a:r>
            <a:r>
              <a:rPr i="1" lang="uk-UA" sz="1200">
                <a:solidFill>
                  <a:srgbClr val="273239"/>
                </a:solidFill>
                <a:highlight>
                  <a:srgbClr val="C9DAF8"/>
                </a:highlight>
                <a:latin typeface="Consolas"/>
                <a:ea typeface="Consolas"/>
                <a:cs typeface="Consolas"/>
                <a:sym typeface="Consolas"/>
              </a:rPr>
              <a:t>&lt;property name=”hibernate.hbm2ddl.auto”&gt;create&lt;/property&gt;</a:t>
            </a:r>
            <a:endParaRPr i="1" sz="1200">
              <a:solidFill>
                <a:srgbClr val="273239"/>
              </a:solidFill>
              <a:highlight>
                <a:srgbClr val="C9DAF8"/>
              </a:highlight>
              <a:latin typeface="Consolas"/>
              <a:ea typeface="Consolas"/>
              <a:cs typeface="Consolas"/>
              <a:sym typeface="Consolas"/>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38"/>
          <p:cNvSpPr txBox="1"/>
          <p:nvPr>
            <p:ph type="title"/>
          </p:nvPr>
        </p:nvSpPr>
        <p:spPr>
          <a:xfrm>
            <a:off x="367094" y="615619"/>
            <a:ext cx="8520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uk-UA"/>
              <a:t>Session Factory in Hibernate</a:t>
            </a:r>
            <a:endParaRPr/>
          </a:p>
        </p:txBody>
      </p:sp>
      <p:sp>
        <p:nvSpPr>
          <p:cNvPr id="281" name="Google Shape;281;p38"/>
          <p:cNvSpPr txBox="1"/>
          <p:nvPr>
            <p:ph idx="1" type="body"/>
          </p:nvPr>
        </p:nvSpPr>
        <p:spPr>
          <a:xfrm>
            <a:off x="511375" y="1188325"/>
            <a:ext cx="8520600" cy="34164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Clr>
                <a:schemeClr val="dk1"/>
              </a:buClr>
              <a:buSzPts val="1100"/>
              <a:buFont typeface="Arial"/>
              <a:buNone/>
            </a:pPr>
            <a:r>
              <a:rPr b="1" lang="uk-UA" sz="1400"/>
              <a:t>SessionFactory() Object:</a:t>
            </a:r>
            <a:endParaRPr b="1" sz="1400"/>
          </a:p>
          <a:p>
            <a:pPr indent="-317500" lvl="0" marL="457200" rtl="0" algn="l">
              <a:spcBef>
                <a:spcPts val="1200"/>
              </a:spcBef>
              <a:spcAft>
                <a:spcPts val="0"/>
              </a:spcAft>
              <a:buSzPts val="1400"/>
              <a:buChar char="●"/>
            </a:pPr>
            <a:r>
              <a:rPr lang="uk-UA" sz="1400"/>
              <a:t>SessionFactory is an interface, which is present in the </a:t>
            </a:r>
            <a:r>
              <a:rPr b="1" lang="uk-UA" sz="1400"/>
              <a:t>org.hibernate</a:t>
            </a:r>
            <a:r>
              <a:rPr lang="uk-UA" sz="1400"/>
              <a:t> package. </a:t>
            </a:r>
            <a:endParaRPr sz="1400"/>
          </a:p>
          <a:p>
            <a:pPr indent="-317500" lvl="0" marL="457200" rtl="0" algn="l">
              <a:spcBef>
                <a:spcPts val="1000"/>
              </a:spcBef>
              <a:spcAft>
                <a:spcPts val="0"/>
              </a:spcAft>
              <a:buSzPts val="1400"/>
              <a:buChar char="●"/>
            </a:pPr>
            <a:r>
              <a:rPr b="1" lang="uk-UA" sz="1400"/>
              <a:t>Configuration object is used to create a SessionFactory object.</a:t>
            </a:r>
            <a:r>
              <a:rPr lang="uk-UA" sz="1400"/>
              <a:t> The SessionFactory is a thread-safe object and is used by all of the threads of an application.</a:t>
            </a:r>
            <a:endParaRPr sz="1400"/>
          </a:p>
          <a:p>
            <a:pPr indent="-317500" lvl="0" marL="457200" rtl="0" algn="l">
              <a:spcBef>
                <a:spcPts val="1000"/>
              </a:spcBef>
              <a:spcAft>
                <a:spcPts val="0"/>
              </a:spcAft>
              <a:buSzPts val="1400"/>
              <a:buChar char="●"/>
            </a:pPr>
            <a:r>
              <a:rPr b="1" lang="uk-UA" sz="1400"/>
              <a:t>It is usually created during application start-up and kept for later use. </a:t>
            </a:r>
            <a:r>
              <a:rPr lang="uk-UA" sz="1400"/>
              <a:t>We would need one SessionFactory object per database, using a separate configuration file. So, if you are using multiple databases, you would have to create multiple SessionFactory objects. </a:t>
            </a:r>
            <a:endParaRPr sz="1400"/>
          </a:p>
          <a:p>
            <a:pPr indent="-317500" lvl="0" marL="457200" rtl="0" algn="l">
              <a:spcBef>
                <a:spcPts val="1000"/>
              </a:spcBef>
              <a:spcAft>
                <a:spcPts val="0"/>
              </a:spcAft>
              <a:buSzPts val="1400"/>
              <a:buChar char="●"/>
            </a:pPr>
            <a:r>
              <a:rPr lang="uk-UA" sz="1400"/>
              <a:t>The SessionFactory in Hibernate is responsible for the creation of Session objects.</a:t>
            </a:r>
            <a:endParaRPr sz="1400"/>
          </a:p>
          <a:p>
            <a:pPr indent="0" lvl="0" marL="457200" rtl="0" algn="l">
              <a:spcBef>
                <a:spcPts val="1000"/>
              </a:spcBef>
              <a:spcAft>
                <a:spcPts val="1000"/>
              </a:spcAft>
              <a:buNone/>
            </a:pPr>
            <a:r>
              <a:t/>
            </a:r>
            <a:endParaRPr sz="1200"/>
          </a:p>
        </p:txBody>
      </p:sp>
      <p:graphicFrame>
        <p:nvGraphicFramePr>
          <p:cNvPr id="282" name="Google Shape;282;p38"/>
          <p:cNvGraphicFramePr/>
          <p:nvPr/>
        </p:nvGraphicFramePr>
        <p:xfrm>
          <a:off x="1573275" y="3883225"/>
          <a:ext cx="3000000" cy="3000000"/>
        </p:xfrm>
        <a:graphic>
          <a:graphicData uri="http://schemas.openxmlformats.org/drawingml/2006/table">
            <a:tbl>
              <a:tblPr>
                <a:noFill/>
                <a:tableStyleId>{42CE1404-B50C-41B0-8B54-7FDB3B1EF7F8}</a:tableStyleId>
              </a:tblPr>
              <a:tblGrid>
                <a:gridCol w="6060075"/>
              </a:tblGrid>
              <a:tr h="4775">
                <a:tc>
                  <a:txBody>
                    <a:bodyPr/>
                    <a:lstStyle/>
                    <a:p>
                      <a:pPr indent="0" lvl="0" marL="0" rtl="0" algn="l">
                        <a:spcBef>
                          <a:spcPts val="0"/>
                        </a:spcBef>
                        <a:spcAft>
                          <a:spcPts val="0"/>
                        </a:spcAft>
                        <a:buNone/>
                      </a:pPr>
                      <a:r>
                        <a:rPr lang="uk-UA"/>
                        <a:t>        </a:t>
                      </a:r>
                      <a:r>
                        <a:rPr i="1" lang="uk-UA" sz="1200"/>
                        <a:t>	SessionFactory factory=cfg.buildSessionFactory();  </a:t>
                      </a:r>
                      <a:endParaRPr i="1" sz="1200"/>
                    </a:p>
                    <a:p>
                      <a:pPr indent="0" lvl="0" marL="0" rtl="0" algn="l">
                        <a:spcBef>
                          <a:spcPts val="0"/>
                        </a:spcBef>
                        <a:spcAft>
                          <a:spcPts val="0"/>
                        </a:spcAft>
                        <a:buNone/>
                      </a:pPr>
                      <a:r>
                        <a:rPr i="1" lang="uk-UA" sz="800">
                          <a:solidFill>
                            <a:srgbClr val="B45F06"/>
                          </a:solidFill>
                          <a:latin typeface="Century Gothic"/>
                          <a:ea typeface="Century Gothic"/>
                          <a:cs typeface="Century Gothic"/>
                          <a:sym typeface="Century Gothic"/>
                        </a:rPr>
                        <a:t>// 	</a:t>
                      </a:r>
                      <a:r>
                        <a:rPr i="1" lang="uk-UA" sz="1000">
                          <a:solidFill>
                            <a:srgbClr val="B45F06"/>
                          </a:solidFill>
                          <a:latin typeface="Century Gothic"/>
                          <a:ea typeface="Century Gothic"/>
                          <a:cs typeface="Century Gothic"/>
                          <a:sym typeface="Century Gothic"/>
                        </a:rPr>
                        <a:t>buildSessionFactory() method gathers the meta-data which is in the cfg Object. </a:t>
                      </a:r>
                      <a:endParaRPr i="1" sz="1000">
                        <a:solidFill>
                          <a:srgbClr val="B45F06"/>
                        </a:solidFill>
                        <a:latin typeface="Century Gothic"/>
                        <a:ea typeface="Century Gothic"/>
                        <a:cs typeface="Century Gothic"/>
                        <a:sym typeface="Century Gothic"/>
                      </a:endParaRPr>
                    </a:p>
                    <a:p>
                      <a:pPr indent="0" lvl="0" marL="0" rtl="0" algn="l">
                        <a:spcBef>
                          <a:spcPts val="0"/>
                        </a:spcBef>
                        <a:spcAft>
                          <a:spcPts val="0"/>
                        </a:spcAft>
                        <a:buClr>
                          <a:schemeClr val="dk1"/>
                        </a:buClr>
                        <a:buSzPts val="1100"/>
                        <a:buFont typeface="Arial"/>
                        <a:buNone/>
                      </a:pPr>
                      <a:r>
                        <a:rPr i="1" lang="uk-UA" sz="1000">
                          <a:solidFill>
                            <a:srgbClr val="B45F06"/>
                          </a:solidFill>
                          <a:latin typeface="Century Gothic"/>
                          <a:ea typeface="Century Gothic"/>
                          <a:cs typeface="Century Gothic"/>
                          <a:sym typeface="Century Gothic"/>
                        </a:rPr>
                        <a:t>    	From cfg object it takes the JDBC information and create a JDBC Connection.</a:t>
                      </a:r>
                      <a:endParaRPr sz="1600">
                        <a:solidFill>
                          <a:srgbClr val="B45F06"/>
                        </a:solidFill>
                      </a:endParaRPr>
                    </a:p>
                  </a:txBody>
                  <a:tcPr marT="91425" marB="91425" marR="91425" marL="91425"/>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39"/>
          <p:cNvSpPr txBox="1"/>
          <p:nvPr>
            <p:ph type="title"/>
          </p:nvPr>
        </p:nvSpPr>
        <p:spPr>
          <a:xfrm>
            <a:off x="361169" y="574219"/>
            <a:ext cx="8520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uk-UA"/>
              <a:t>Session in Hibernate</a:t>
            </a:r>
            <a:endParaRPr sz="3100"/>
          </a:p>
        </p:txBody>
      </p:sp>
      <p:sp>
        <p:nvSpPr>
          <p:cNvPr id="288" name="Google Shape;288;p39"/>
          <p:cNvSpPr txBox="1"/>
          <p:nvPr>
            <p:ph idx="1" type="body"/>
          </p:nvPr>
        </p:nvSpPr>
        <p:spPr>
          <a:xfrm>
            <a:off x="535100" y="1080875"/>
            <a:ext cx="8397600" cy="3458400"/>
          </a:xfrm>
          <a:prstGeom prst="rect">
            <a:avLst/>
          </a:prstGeom>
        </p:spPr>
        <p:txBody>
          <a:bodyPr anchorCtr="0" anchor="t" bIns="91425" lIns="91425" spcFirstLastPara="1" rIns="91425" wrap="square" tIns="91425">
            <a:noAutofit/>
          </a:bodyPr>
          <a:lstStyle/>
          <a:p>
            <a:pPr indent="0" lvl="0" marL="0" rtl="0" algn="l">
              <a:lnSpc>
                <a:spcPct val="100000"/>
              </a:lnSpc>
              <a:spcBef>
                <a:spcPts val="800"/>
              </a:spcBef>
              <a:spcAft>
                <a:spcPts val="0"/>
              </a:spcAft>
              <a:buClr>
                <a:schemeClr val="dk1"/>
              </a:buClr>
              <a:buSzPts val="1100"/>
              <a:buFont typeface="Arial"/>
              <a:buNone/>
            </a:pPr>
            <a:r>
              <a:rPr b="1" lang="uk-UA" sz="1500"/>
              <a:t>Session() Object:</a:t>
            </a:r>
            <a:endParaRPr b="1" sz="1500" u="sng"/>
          </a:p>
          <a:p>
            <a:pPr indent="-317500" lvl="0" marL="457200" rtl="0" algn="l">
              <a:lnSpc>
                <a:spcPct val="100000"/>
              </a:lnSpc>
              <a:spcBef>
                <a:spcPts val="800"/>
              </a:spcBef>
              <a:spcAft>
                <a:spcPts val="0"/>
              </a:spcAft>
              <a:buSzPts val="1400"/>
              <a:buChar char="●"/>
            </a:pPr>
            <a:r>
              <a:rPr b="1" lang="uk-UA" sz="1400"/>
              <a:t>Session</a:t>
            </a:r>
            <a:r>
              <a:rPr lang="uk-UA" sz="1400"/>
              <a:t> is an interface, which is present in the </a:t>
            </a:r>
            <a:r>
              <a:rPr b="1" lang="uk-UA" sz="1400"/>
              <a:t>org.hibernate package. </a:t>
            </a:r>
            <a:r>
              <a:rPr lang="uk-UA" sz="1400"/>
              <a:t>A </a:t>
            </a:r>
            <a:r>
              <a:rPr b="1" lang="uk-UA" sz="1400"/>
              <a:t>Session </a:t>
            </a:r>
            <a:r>
              <a:rPr lang="uk-UA" sz="1400"/>
              <a:t>is used to get a physical connection with a database. A Session object is created based upon a </a:t>
            </a:r>
            <a:r>
              <a:rPr b="1" i="1" lang="uk-UA" sz="1400"/>
              <a:t>SessionFactory() </a:t>
            </a:r>
            <a:r>
              <a:rPr lang="uk-UA" sz="1400"/>
              <a:t>object.</a:t>
            </a:r>
            <a:endParaRPr sz="1200">
              <a:solidFill>
                <a:srgbClr val="273239"/>
              </a:solidFill>
              <a:highlight>
                <a:srgbClr val="FFFFFF"/>
              </a:highlight>
              <a:latin typeface="Arial"/>
              <a:ea typeface="Arial"/>
              <a:cs typeface="Arial"/>
              <a:sym typeface="Arial"/>
            </a:endParaRPr>
          </a:p>
          <a:p>
            <a:pPr indent="-317500" lvl="0" marL="457200" rtl="0" algn="l">
              <a:lnSpc>
                <a:spcPct val="100000"/>
              </a:lnSpc>
              <a:spcBef>
                <a:spcPts val="800"/>
              </a:spcBef>
              <a:spcAft>
                <a:spcPts val="0"/>
              </a:spcAft>
              <a:buSzPts val="1400"/>
              <a:buChar char="●"/>
            </a:pPr>
            <a:r>
              <a:rPr lang="uk-UA" sz="1400"/>
              <a:t>A </a:t>
            </a:r>
            <a:r>
              <a:rPr b="1" lang="uk-UA" sz="1400"/>
              <a:t>Session() </a:t>
            </a:r>
            <a:r>
              <a:rPr lang="uk-UA" sz="1400"/>
              <a:t>is designed to be instantiated each time an interaction is needed with the database.</a:t>
            </a:r>
            <a:endParaRPr sz="1400"/>
          </a:p>
          <a:p>
            <a:pPr indent="-317500" lvl="0" marL="457200" rtl="0" algn="l">
              <a:lnSpc>
                <a:spcPct val="100000"/>
              </a:lnSpc>
              <a:spcBef>
                <a:spcPts val="800"/>
              </a:spcBef>
              <a:spcAft>
                <a:spcPts val="0"/>
              </a:spcAft>
              <a:buSzPts val="1400"/>
              <a:buChar char="●"/>
            </a:pPr>
            <a:r>
              <a:rPr lang="uk-UA" sz="1400"/>
              <a:t>The</a:t>
            </a:r>
            <a:r>
              <a:rPr b="1" lang="uk-UA" sz="1400"/>
              <a:t> Session </a:t>
            </a:r>
            <a:r>
              <a:rPr lang="uk-UA" sz="1400"/>
              <a:t>objects should not be kept open for a long time because they are not usually thread-safe, and they should be created and destroyed as needed</a:t>
            </a:r>
            <a:r>
              <a:rPr b="1" lang="uk-UA" sz="1400"/>
              <a:t>.</a:t>
            </a:r>
            <a:endParaRPr b="1" sz="1400"/>
          </a:p>
          <a:p>
            <a:pPr indent="-317500" lvl="0" marL="457200" rtl="0" algn="l">
              <a:lnSpc>
                <a:spcPct val="100000"/>
              </a:lnSpc>
              <a:spcBef>
                <a:spcPts val="800"/>
              </a:spcBef>
              <a:spcAft>
                <a:spcPts val="0"/>
              </a:spcAft>
              <a:buSzPts val="1400"/>
              <a:buChar char="●"/>
            </a:pPr>
            <a:r>
              <a:rPr b="1" lang="uk-UA" sz="1400"/>
              <a:t>A Session object is used to perform Create, Read, Update, and Delete(CRUD) operations for instances of mapped entity classes.</a:t>
            </a:r>
            <a:r>
              <a:rPr lang="uk-UA" sz="1400"/>
              <a:t> Instances may exist in one of three states:</a:t>
            </a:r>
            <a:endParaRPr sz="1400"/>
          </a:p>
          <a:p>
            <a:pPr indent="-311150" lvl="1" marL="674999" rtl="0" algn="l">
              <a:lnSpc>
                <a:spcPct val="100000"/>
              </a:lnSpc>
              <a:spcBef>
                <a:spcPts val="800"/>
              </a:spcBef>
              <a:spcAft>
                <a:spcPts val="0"/>
              </a:spcAft>
              <a:buSzPts val="1300"/>
              <a:buChar char="○"/>
            </a:pPr>
            <a:r>
              <a:rPr b="1" lang="uk-UA" sz="1300"/>
              <a:t>Transient</a:t>
            </a:r>
            <a:r>
              <a:rPr lang="uk-UA" sz="1300"/>
              <a:t>: never persistent; not associated with any Session.</a:t>
            </a:r>
            <a:endParaRPr sz="1300"/>
          </a:p>
          <a:p>
            <a:pPr indent="-311150" lvl="1" marL="674999" rtl="0" algn="l">
              <a:lnSpc>
                <a:spcPct val="100000"/>
              </a:lnSpc>
              <a:spcBef>
                <a:spcPts val="800"/>
              </a:spcBef>
              <a:spcAft>
                <a:spcPts val="0"/>
              </a:spcAft>
              <a:buSzPts val="1300"/>
              <a:buChar char="○"/>
            </a:pPr>
            <a:r>
              <a:rPr b="1" lang="uk-UA" sz="1300"/>
              <a:t>Persistent</a:t>
            </a:r>
            <a:r>
              <a:rPr lang="uk-UA" sz="1300"/>
              <a:t>: associated with a unique Session.</a:t>
            </a:r>
            <a:endParaRPr sz="1300"/>
          </a:p>
          <a:p>
            <a:pPr indent="-311150" lvl="1" marL="674999" rtl="0" algn="l">
              <a:lnSpc>
                <a:spcPct val="100000"/>
              </a:lnSpc>
              <a:spcBef>
                <a:spcPts val="800"/>
              </a:spcBef>
              <a:spcAft>
                <a:spcPts val="800"/>
              </a:spcAft>
              <a:buSzPts val="1300"/>
              <a:buChar char="○"/>
            </a:pPr>
            <a:r>
              <a:rPr b="1" lang="uk-UA" sz="1300"/>
              <a:t>Detached</a:t>
            </a:r>
            <a:r>
              <a:rPr lang="uk-UA" sz="1300"/>
              <a:t>: previously persistent; not associated with any Session.</a:t>
            </a:r>
            <a:endParaRPr sz="1300"/>
          </a:p>
        </p:txBody>
      </p:sp>
      <p:graphicFrame>
        <p:nvGraphicFramePr>
          <p:cNvPr id="289" name="Google Shape;289;p39"/>
          <p:cNvGraphicFramePr/>
          <p:nvPr/>
        </p:nvGraphicFramePr>
        <p:xfrm>
          <a:off x="3885413" y="4645575"/>
          <a:ext cx="3000000" cy="3000000"/>
        </p:xfrm>
        <a:graphic>
          <a:graphicData uri="http://schemas.openxmlformats.org/drawingml/2006/table">
            <a:tbl>
              <a:tblPr>
                <a:noFill/>
                <a:tableStyleId>{42CE1404-B50C-41B0-8B54-7FDB3B1EF7F8}</a:tableStyleId>
              </a:tblPr>
              <a:tblGrid>
                <a:gridCol w="3965625"/>
              </a:tblGrid>
              <a:tr h="381000">
                <a:tc>
                  <a:txBody>
                    <a:bodyPr/>
                    <a:lstStyle/>
                    <a:p>
                      <a:pPr indent="0" lvl="0" marL="0" rtl="0" algn="l">
                        <a:lnSpc>
                          <a:spcPct val="158000"/>
                        </a:lnSpc>
                        <a:spcBef>
                          <a:spcPts val="0"/>
                        </a:spcBef>
                        <a:spcAft>
                          <a:spcPts val="3600"/>
                        </a:spcAft>
                        <a:buNone/>
                      </a:pPr>
                      <a:r>
                        <a:rPr b="1" lang="uk-UA" sz="1200">
                          <a:solidFill>
                            <a:srgbClr val="273239"/>
                          </a:solidFill>
                          <a:highlight>
                            <a:srgbClr val="FFFFFF"/>
                          </a:highlight>
                          <a:latin typeface="Consolas"/>
                          <a:ea typeface="Consolas"/>
                          <a:cs typeface="Consolas"/>
                          <a:sym typeface="Consolas"/>
                        </a:rPr>
                        <a:t>Session session = factory.buildSession();</a:t>
                      </a:r>
                      <a:endParaRPr/>
                    </a:p>
                  </a:txBody>
                  <a:tcPr marT="91425" marB="91425" marR="91425" marL="91425">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tcPr>
                </a:tc>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2"/>
          <p:cNvSpPr txBox="1"/>
          <p:nvPr>
            <p:ph type="title"/>
          </p:nvPr>
        </p:nvSpPr>
        <p:spPr>
          <a:xfrm>
            <a:off x="361169" y="532769"/>
            <a:ext cx="8520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uk-UA"/>
              <a:t>Learning Objectives: </a:t>
            </a:r>
            <a:endParaRPr/>
          </a:p>
        </p:txBody>
      </p:sp>
      <p:sp>
        <p:nvSpPr>
          <p:cNvPr id="165" name="Google Shape;165;p22"/>
          <p:cNvSpPr txBox="1"/>
          <p:nvPr>
            <p:ph idx="1" type="body"/>
          </p:nvPr>
        </p:nvSpPr>
        <p:spPr>
          <a:xfrm>
            <a:off x="434450" y="1247650"/>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uk-UA"/>
              <a:t>In this lesson, we will get to know the Java persistence standard based on Hibernate.</a:t>
            </a:r>
            <a:endParaRPr/>
          </a:p>
          <a:p>
            <a:pPr indent="0" lvl="0" marL="0" rtl="0" algn="l">
              <a:spcBef>
                <a:spcPts val="1200"/>
              </a:spcBef>
              <a:spcAft>
                <a:spcPts val="0"/>
              </a:spcAft>
              <a:buClr>
                <a:schemeClr val="dk1"/>
              </a:buClr>
              <a:buSzPts val="800"/>
              <a:buFont typeface="Arial"/>
              <a:buNone/>
            </a:pPr>
            <a:r>
              <a:rPr lang="uk-UA"/>
              <a:t>By the end of this session, learners will be able to:</a:t>
            </a:r>
            <a:endParaRPr/>
          </a:p>
          <a:p>
            <a:pPr indent="-149225" lvl="0" marL="179999" rtl="0" algn="l">
              <a:spcBef>
                <a:spcPts val="1200"/>
              </a:spcBef>
              <a:spcAft>
                <a:spcPts val="0"/>
              </a:spcAft>
              <a:buSzPts val="1600"/>
              <a:buChar char="●"/>
            </a:pPr>
            <a:r>
              <a:rPr lang="uk-UA"/>
              <a:t>Explain Object-Relational Mapping (ORM).</a:t>
            </a:r>
            <a:endParaRPr/>
          </a:p>
          <a:p>
            <a:pPr indent="-149225" lvl="0" marL="179999" rtl="0" algn="l">
              <a:spcBef>
                <a:spcPts val="0"/>
              </a:spcBef>
              <a:spcAft>
                <a:spcPts val="0"/>
              </a:spcAft>
              <a:buSzPts val="1600"/>
              <a:buChar char="●"/>
            </a:pPr>
            <a:r>
              <a:rPr lang="uk-UA"/>
              <a:t>Explain the Hibernate Application Architecture and Hibernate - Annotations.</a:t>
            </a:r>
            <a:endParaRPr/>
          </a:p>
          <a:p>
            <a:pPr indent="-149225" lvl="0" marL="179999" rtl="0" algn="l">
              <a:spcBef>
                <a:spcPts val="0"/>
              </a:spcBef>
              <a:spcAft>
                <a:spcPts val="0"/>
              </a:spcAft>
              <a:buSzPts val="1600"/>
              <a:buChar char="●"/>
            </a:pPr>
            <a:r>
              <a:rPr lang="uk-UA"/>
              <a:t>Describe how to use JPA to store and manage Java objects in a relational database.</a:t>
            </a:r>
            <a:endParaRPr/>
          </a:p>
          <a:p>
            <a:pPr indent="-149225" lvl="0" marL="179999" rtl="0" algn="l">
              <a:spcBef>
                <a:spcPts val="0"/>
              </a:spcBef>
              <a:spcAft>
                <a:spcPts val="0"/>
              </a:spcAft>
              <a:buSzPts val="1600"/>
              <a:buChar char="●"/>
            </a:pPr>
            <a:r>
              <a:rPr lang="uk-UA"/>
              <a:t>Demonstrate the JPA with Hibernate as Implementation.</a:t>
            </a:r>
            <a:endParaRPr/>
          </a:p>
          <a:p>
            <a:pPr indent="-149225" lvl="0" marL="179999" rtl="0" algn="l">
              <a:spcBef>
                <a:spcPts val="0"/>
              </a:spcBef>
              <a:spcAft>
                <a:spcPts val="0"/>
              </a:spcAft>
              <a:buSzPts val="1600"/>
              <a:buChar char="●"/>
            </a:pPr>
            <a:r>
              <a:rPr lang="uk-UA"/>
              <a:t>Demonstrate setting up a Hibernate project.</a:t>
            </a:r>
            <a:endParaRPr/>
          </a:p>
          <a:p>
            <a:pPr indent="-149225" lvl="0" marL="179999" rtl="0" algn="l">
              <a:spcBef>
                <a:spcPts val="0"/>
              </a:spcBef>
              <a:spcAft>
                <a:spcPts val="0"/>
              </a:spcAft>
              <a:buSzPts val="1600"/>
              <a:buChar char="●"/>
            </a:pPr>
            <a:r>
              <a:rPr lang="uk-UA"/>
              <a:t>Identify the Hibernate Query Object (HQO) and Hibernate Query Language (HQL).</a:t>
            </a:r>
            <a:endParaRPr/>
          </a:p>
          <a:p>
            <a:pPr indent="-149225" lvl="0" marL="179999" rtl="0" algn="l">
              <a:spcBef>
                <a:spcPts val="0"/>
              </a:spcBef>
              <a:spcAft>
                <a:spcPts val="0"/>
              </a:spcAft>
              <a:buSzPts val="1600"/>
              <a:buChar char="●"/>
            </a:pPr>
            <a:r>
              <a:rPr lang="uk-UA"/>
              <a:t>Demonstrate how to use Hibernate Query Object (HQO).</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40"/>
          <p:cNvSpPr txBox="1"/>
          <p:nvPr>
            <p:ph type="title"/>
          </p:nvPr>
        </p:nvSpPr>
        <p:spPr>
          <a:xfrm>
            <a:off x="311694" y="633394"/>
            <a:ext cx="8520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uk-UA"/>
              <a:t>Session in Hibernate </a:t>
            </a:r>
            <a:r>
              <a:rPr lang="uk-UA" sz="2500"/>
              <a:t>(continued)</a:t>
            </a:r>
            <a:endParaRPr/>
          </a:p>
        </p:txBody>
      </p:sp>
      <p:sp>
        <p:nvSpPr>
          <p:cNvPr id="295" name="Google Shape;295;p40"/>
          <p:cNvSpPr txBox="1"/>
          <p:nvPr/>
        </p:nvSpPr>
        <p:spPr>
          <a:xfrm>
            <a:off x="4244275" y="4633450"/>
            <a:ext cx="20163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uk-UA" sz="800">
                <a:solidFill>
                  <a:srgbClr val="666666"/>
                </a:solidFill>
              </a:rPr>
              <a:t>image source: </a:t>
            </a:r>
            <a:r>
              <a:rPr lang="uk-UA" sz="800">
                <a:solidFill>
                  <a:srgbClr val="666666"/>
                </a:solidFill>
              </a:rPr>
              <a:t>www.baeldung.com/</a:t>
            </a:r>
            <a:endParaRPr sz="800">
              <a:solidFill>
                <a:srgbClr val="666666"/>
              </a:solidFill>
            </a:endParaRPr>
          </a:p>
        </p:txBody>
      </p:sp>
      <p:sp>
        <p:nvSpPr>
          <p:cNvPr id="296" name="Google Shape;296;p40"/>
          <p:cNvSpPr txBox="1"/>
          <p:nvPr/>
        </p:nvSpPr>
        <p:spPr>
          <a:xfrm>
            <a:off x="3659525" y="1835900"/>
            <a:ext cx="2569800" cy="400200"/>
          </a:xfrm>
          <a:prstGeom prst="rect">
            <a:avLst/>
          </a:prstGeom>
          <a:no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uk-UA">
                <a:latin typeface="Century Gothic"/>
                <a:ea typeface="Century Gothic"/>
                <a:cs typeface="Century Gothic"/>
                <a:sym typeface="Century Gothic"/>
              </a:rPr>
              <a:t>Session States Life Cycle</a:t>
            </a:r>
            <a:endParaRPr>
              <a:latin typeface="Century Gothic"/>
              <a:ea typeface="Century Gothic"/>
              <a:cs typeface="Century Gothic"/>
              <a:sym typeface="Century Gothic"/>
            </a:endParaRPr>
          </a:p>
        </p:txBody>
      </p:sp>
      <p:pic>
        <p:nvPicPr>
          <p:cNvPr id="297" name="Google Shape;297;p40"/>
          <p:cNvPicPr preferRelativeResize="0"/>
          <p:nvPr/>
        </p:nvPicPr>
        <p:blipFill rotWithShape="1">
          <a:blip r:embed="rId3">
            <a:alphaModFix/>
          </a:blip>
          <a:srcRect b="9362" l="0" r="0" t="0"/>
          <a:stretch/>
        </p:blipFill>
        <p:spPr>
          <a:xfrm>
            <a:off x="3479600" y="2327125"/>
            <a:ext cx="2929649" cy="2345477"/>
          </a:xfrm>
          <a:prstGeom prst="rect">
            <a:avLst/>
          </a:prstGeom>
          <a:noFill/>
          <a:ln>
            <a:noFill/>
          </a:ln>
        </p:spPr>
      </p:pic>
      <p:sp>
        <p:nvSpPr>
          <p:cNvPr id="298" name="Google Shape;298;p40"/>
          <p:cNvSpPr txBox="1"/>
          <p:nvPr>
            <p:ph idx="1" type="body"/>
          </p:nvPr>
        </p:nvSpPr>
        <p:spPr>
          <a:xfrm>
            <a:off x="427050" y="1105475"/>
            <a:ext cx="8341200" cy="4857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SzPts val="852"/>
              <a:buNone/>
            </a:pPr>
            <a:r>
              <a:rPr lang="uk-UA" sz="1440"/>
              <a:t>Here is a simplified state diagram with comments on Session methods that make the state transitions happen:</a:t>
            </a:r>
            <a:endParaRPr sz="1207">
              <a:solidFill>
                <a:srgbClr val="09507C"/>
              </a:solidFill>
              <a:latin typeface="Century Gothic"/>
              <a:ea typeface="Century Gothic"/>
              <a:cs typeface="Century Gothic"/>
              <a:sym typeface="Century Gothic"/>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41"/>
          <p:cNvSpPr txBox="1"/>
          <p:nvPr>
            <p:ph type="title"/>
          </p:nvPr>
        </p:nvSpPr>
        <p:spPr>
          <a:xfrm>
            <a:off x="396669" y="651169"/>
            <a:ext cx="8520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uk-UA"/>
              <a:t>Important “Session Methods”</a:t>
            </a:r>
            <a:endParaRPr/>
          </a:p>
        </p:txBody>
      </p:sp>
      <p:sp>
        <p:nvSpPr>
          <p:cNvPr id="304" name="Google Shape;304;p41"/>
          <p:cNvSpPr txBox="1"/>
          <p:nvPr>
            <p:ph idx="1" type="body"/>
          </p:nvPr>
        </p:nvSpPr>
        <p:spPr>
          <a:xfrm>
            <a:off x="434450" y="1247650"/>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uk-UA"/>
              <a:t>The Session Interface has several methods that save the objects to the database:</a:t>
            </a:r>
            <a:endParaRPr/>
          </a:p>
          <a:p>
            <a:pPr indent="-330200" lvl="0" marL="457200" rtl="0" algn="l">
              <a:spcBef>
                <a:spcPts val="1200"/>
              </a:spcBef>
              <a:spcAft>
                <a:spcPts val="0"/>
              </a:spcAft>
              <a:buSzPts val="1600"/>
              <a:buChar char="●"/>
            </a:pPr>
            <a:r>
              <a:rPr lang="uk-UA"/>
              <a:t>persist() or save() </a:t>
            </a:r>
            <a:endParaRPr/>
          </a:p>
          <a:p>
            <a:pPr indent="-330200" lvl="0" marL="457200" rtl="0" algn="l">
              <a:spcBef>
                <a:spcPts val="0"/>
              </a:spcBef>
              <a:spcAft>
                <a:spcPts val="0"/>
              </a:spcAft>
              <a:buSzPts val="1600"/>
              <a:buChar char="●"/>
            </a:pPr>
            <a:r>
              <a:rPr lang="uk-UA"/>
              <a:t>merge() or update()</a:t>
            </a:r>
            <a:endParaRPr/>
          </a:p>
          <a:p>
            <a:pPr indent="-330200" lvl="0" marL="457200" rtl="0" algn="l">
              <a:spcBef>
                <a:spcPts val="0"/>
              </a:spcBef>
              <a:spcAft>
                <a:spcPts val="0"/>
              </a:spcAft>
              <a:buSzPts val="1600"/>
              <a:buChar char="●"/>
            </a:pPr>
            <a:r>
              <a:rPr lang="uk-UA"/>
              <a:t>Remove() or Delete()</a:t>
            </a:r>
            <a:endParaRPr/>
          </a:p>
          <a:p>
            <a:pPr indent="-330200" lvl="0" marL="457200" rtl="0" algn="l">
              <a:spcBef>
                <a:spcPts val="0"/>
              </a:spcBef>
              <a:spcAft>
                <a:spcPts val="0"/>
              </a:spcAft>
              <a:buSzPts val="1600"/>
              <a:buChar char="●"/>
            </a:pPr>
            <a:r>
              <a:rPr lang="uk-UA"/>
              <a:t>SaveOrUpdate()</a:t>
            </a:r>
            <a:endParaRPr>
              <a:solidFill>
                <a:schemeClr val="dk1"/>
              </a:solidFill>
              <a:highlight>
                <a:srgbClr val="FFFFFF"/>
              </a:highlight>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42"/>
          <p:cNvSpPr txBox="1"/>
          <p:nvPr>
            <p:ph type="title"/>
          </p:nvPr>
        </p:nvSpPr>
        <p:spPr>
          <a:xfrm>
            <a:off x="394694" y="639319"/>
            <a:ext cx="8520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uk-UA"/>
              <a:t>session.persist() method</a:t>
            </a:r>
            <a:endParaRPr/>
          </a:p>
        </p:txBody>
      </p:sp>
      <p:sp>
        <p:nvSpPr>
          <p:cNvPr id="310" name="Google Shape;310;p42"/>
          <p:cNvSpPr txBox="1"/>
          <p:nvPr>
            <p:ph idx="1" type="body"/>
          </p:nvPr>
        </p:nvSpPr>
        <p:spPr>
          <a:xfrm>
            <a:off x="434450" y="1247650"/>
            <a:ext cx="8520600" cy="3529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uk-UA" sz="1400">
                <a:highlight>
                  <a:srgbClr val="FFFFFF"/>
                </a:highlight>
                <a:latin typeface="Arial"/>
                <a:ea typeface="Arial"/>
                <a:cs typeface="Arial"/>
                <a:sym typeface="Arial"/>
              </a:rPr>
              <a:t>The </a:t>
            </a:r>
            <a:r>
              <a:rPr b="1" i="1" lang="uk-UA" sz="1400">
                <a:highlight>
                  <a:srgbClr val="FFFFFF"/>
                </a:highlight>
                <a:latin typeface="Arial"/>
                <a:ea typeface="Arial"/>
                <a:cs typeface="Arial"/>
                <a:sym typeface="Arial"/>
              </a:rPr>
              <a:t>session</a:t>
            </a:r>
            <a:r>
              <a:rPr b="1" i="1" lang="uk-UA" sz="1400">
                <a:highlight>
                  <a:srgbClr val="FFFFFF"/>
                </a:highlight>
                <a:latin typeface="Arial"/>
                <a:ea typeface="Arial"/>
                <a:cs typeface="Arial"/>
                <a:sym typeface="Arial"/>
              </a:rPr>
              <a:t>.persist()</a:t>
            </a:r>
            <a:r>
              <a:rPr lang="uk-UA" sz="1400">
                <a:highlight>
                  <a:srgbClr val="FFFFFF"/>
                </a:highlight>
                <a:latin typeface="Arial"/>
                <a:ea typeface="Arial"/>
                <a:cs typeface="Arial"/>
                <a:sym typeface="Arial"/>
              </a:rPr>
              <a:t> method is used to add a new entity instance to the persistence context, (i.e. transitioning an instance from a </a:t>
            </a:r>
            <a:r>
              <a:rPr i="1" lang="uk-UA" sz="1400">
                <a:highlight>
                  <a:srgbClr val="FFFFFF"/>
                </a:highlight>
                <a:latin typeface="Arial"/>
                <a:ea typeface="Arial"/>
                <a:cs typeface="Arial"/>
                <a:sym typeface="Arial"/>
              </a:rPr>
              <a:t>transient</a:t>
            </a:r>
            <a:r>
              <a:rPr lang="uk-UA" sz="1400">
                <a:highlight>
                  <a:srgbClr val="FFFFFF"/>
                </a:highlight>
                <a:latin typeface="Arial"/>
                <a:ea typeface="Arial"/>
                <a:cs typeface="Arial"/>
                <a:sym typeface="Arial"/>
              </a:rPr>
              <a:t> to a </a:t>
            </a:r>
            <a:r>
              <a:rPr i="1" lang="uk-UA" sz="1400">
                <a:highlight>
                  <a:srgbClr val="FFFFFF"/>
                </a:highlight>
                <a:latin typeface="Arial"/>
                <a:ea typeface="Arial"/>
                <a:cs typeface="Arial"/>
                <a:sym typeface="Arial"/>
              </a:rPr>
              <a:t>persistent</a:t>
            </a:r>
            <a:r>
              <a:rPr lang="uk-UA" sz="1400">
                <a:highlight>
                  <a:srgbClr val="FFFFFF"/>
                </a:highlight>
                <a:latin typeface="Arial"/>
                <a:ea typeface="Arial"/>
                <a:cs typeface="Arial"/>
                <a:sym typeface="Arial"/>
              </a:rPr>
              <a:t> state </a:t>
            </a:r>
            <a:r>
              <a:rPr lang="uk-UA" sz="1350">
                <a:solidFill>
                  <a:srgbClr val="232323"/>
                </a:solidFill>
                <a:highlight>
                  <a:srgbClr val="FFFFFF"/>
                </a:highlight>
              </a:rPr>
              <a:t>when the transaction is committed).</a:t>
            </a:r>
            <a:endParaRPr sz="1350">
              <a:solidFill>
                <a:srgbClr val="232323"/>
              </a:solidFill>
              <a:highlight>
                <a:srgbClr val="FFFFFF"/>
              </a:highlight>
            </a:endParaRPr>
          </a:p>
          <a:p>
            <a:pPr indent="0" lvl="0" marL="0" rtl="0" algn="l">
              <a:spcBef>
                <a:spcPts val="1200"/>
              </a:spcBef>
              <a:spcAft>
                <a:spcPts val="1200"/>
              </a:spcAft>
              <a:buNone/>
            </a:pPr>
            <a:r>
              <a:t/>
            </a:r>
            <a:endParaRPr sz="1400">
              <a:highlight>
                <a:srgbClr val="FFFFFF"/>
              </a:highlight>
            </a:endParaRPr>
          </a:p>
        </p:txBody>
      </p:sp>
      <p:sp>
        <p:nvSpPr>
          <p:cNvPr id="311" name="Google Shape;311;p42"/>
          <p:cNvSpPr txBox="1"/>
          <p:nvPr/>
        </p:nvSpPr>
        <p:spPr>
          <a:xfrm>
            <a:off x="458850" y="1998200"/>
            <a:ext cx="4229400" cy="554100"/>
          </a:xfrm>
          <a:prstGeom prst="rect">
            <a:avLst/>
          </a:prstGeom>
          <a:solidFill>
            <a:schemeClr val="lt2"/>
          </a:solid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lang="uk-UA" sz="1200">
                <a:solidFill>
                  <a:srgbClr val="292929"/>
                </a:solidFill>
                <a:highlight>
                  <a:srgbClr val="F2F2F2"/>
                </a:highlight>
                <a:latin typeface="Consolas"/>
                <a:ea typeface="Consolas"/>
                <a:cs typeface="Consolas"/>
                <a:sym typeface="Consolas"/>
              </a:rPr>
              <a:t>TestEntity</a:t>
            </a:r>
            <a:r>
              <a:rPr lang="uk-UA" sz="1200">
                <a:solidFill>
                  <a:srgbClr val="292929"/>
                </a:solidFill>
                <a:highlight>
                  <a:srgbClr val="F2F2F2"/>
                </a:highlight>
                <a:latin typeface="Consolas"/>
                <a:ea typeface="Consolas"/>
                <a:cs typeface="Consolas"/>
                <a:sym typeface="Consolas"/>
              </a:rPr>
              <a:t> testEntity = new </a:t>
            </a:r>
            <a:r>
              <a:rPr b="1" lang="uk-UA" sz="1200">
                <a:solidFill>
                  <a:srgbClr val="292929"/>
                </a:solidFill>
                <a:highlight>
                  <a:srgbClr val="F2F2F2"/>
                </a:highlight>
                <a:latin typeface="Consolas"/>
                <a:ea typeface="Consolas"/>
                <a:cs typeface="Consolas"/>
                <a:sym typeface="Consolas"/>
              </a:rPr>
              <a:t>TestEntity</a:t>
            </a:r>
            <a:r>
              <a:rPr lang="uk-UA" sz="1200">
                <a:solidFill>
                  <a:srgbClr val="292929"/>
                </a:solidFill>
                <a:highlight>
                  <a:srgbClr val="F2F2F2"/>
                </a:highlight>
                <a:latin typeface="Consolas"/>
                <a:ea typeface="Consolas"/>
                <a:cs typeface="Consolas"/>
                <a:sym typeface="Consolas"/>
              </a:rPr>
              <a:t>("Hello");</a:t>
            </a:r>
            <a:endParaRPr sz="1200">
              <a:solidFill>
                <a:srgbClr val="292929"/>
              </a:solidFill>
              <a:highlight>
                <a:srgbClr val="F2F2F2"/>
              </a:highlight>
              <a:latin typeface="Consolas"/>
              <a:ea typeface="Consolas"/>
              <a:cs typeface="Consolas"/>
              <a:sym typeface="Consolas"/>
            </a:endParaRPr>
          </a:p>
          <a:p>
            <a:pPr indent="0" lvl="0" marL="0" rtl="0" algn="l">
              <a:spcBef>
                <a:spcPts val="0"/>
              </a:spcBef>
              <a:spcAft>
                <a:spcPts val="0"/>
              </a:spcAft>
              <a:buNone/>
            </a:pPr>
            <a:r>
              <a:rPr lang="uk-UA" sz="1200">
                <a:solidFill>
                  <a:srgbClr val="292929"/>
                </a:solidFill>
                <a:highlight>
                  <a:srgbClr val="F2F2F2"/>
                </a:highlight>
                <a:latin typeface="Consolas"/>
                <a:ea typeface="Consolas"/>
                <a:cs typeface="Consolas"/>
                <a:sym typeface="Consolas"/>
              </a:rPr>
              <a:t>session.persist(</a:t>
            </a:r>
            <a:r>
              <a:rPr lang="uk-UA" sz="1200">
                <a:solidFill>
                  <a:srgbClr val="292929"/>
                </a:solidFill>
                <a:highlight>
                  <a:srgbClr val="F2F2F2"/>
                </a:highlight>
                <a:latin typeface="Consolas"/>
                <a:ea typeface="Consolas"/>
                <a:cs typeface="Consolas"/>
                <a:sym typeface="Consolas"/>
              </a:rPr>
              <a:t>testEntity</a:t>
            </a:r>
            <a:r>
              <a:rPr lang="uk-UA" sz="1200">
                <a:solidFill>
                  <a:srgbClr val="292929"/>
                </a:solidFill>
                <a:highlight>
                  <a:srgbClr val="F2F2F2"/>
                </a:highlight>
                <a:latin typeface="Consolas"/>
                <a:ea typeface="Consolas"/>
                <a:cs typeface="Consolas"/>
                <a:sym typeface="Consolas"/>
              </a:rPr>
              <a:t>);</a:t>
            </a:r>
            <a:endParaRPr>
              <a:latin typeface="Consolas"/>
              <a:ea typeface="Consolas"/>
              <a:cs typeface="Consolas"/>
              <a:sym typeface="Consolas"/>
            </a:endParaRPr>
          </a:p>
        </p:txBody>
      </p:sp>
      <p:sp>
        <p:nvSpPr>
          <p:cNvPr id="312" name="Google Shape;312;p42"/>
          <p:cNvSpPr txBox="1"/>
          <p:nvPr/>
        </p:nvSpPr>
        <p:spPr>
          <a:xfrm>
            <a:off x="4766150" y="1998200"/>
            <a:ext cx="3621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uk-UA"/>
              <a:t>This</a:t>
            </a:r>
            <a:r>
              <a:rPr lang="uk-UA"/>
              <a:t> statement makes the </a:t>
            </a:r>
            <a:r>
              <a:rPr lang="uk-UA">
                <a:solidFill>
                  <a:srgbClr val="292929"/>
                </a:solidFill>
                <a:highlight>
                  <a:srgbClr val="F2F2F2"/>
                </a:highlight>
                <a:latin typeface="Courier New"/>
                <a:ea typeface="Courier New"/>
                <a:cs typeface="Courier New"/>
                <a:sym typeface="Courier New"/>
              </a:rPr>
              <a:t>testEntity </a:t>
            </a:r>
            <a:r>
              <a:rPr lang="uk-UA"/>
              <a:t>object a Persistent one.</a:t>
            </a:r>
            <a:endParaRPr/>
          </a:p>
        </p:txBody>
      </p:sp>
      <p:sp>
        <p:nvSpPr>
          <p:cNvPr id="313" name="Google Shape;313;p42"/>
          <p:cNvSpPr txBox="1"/>
          <p:nvPr/>
        </p:nvSpPr>
        <p:spPr>
          <a:xfrm>
            <a:off x="510650" y="3105075"/>
            <a:ext cx="3000000" cy="738900"/>
          </a:xfrm>
          <a:prstGeom prst="rect">
            <a:avLst/>
          </a:prstGeom>
          <a:solidFill>
            <a:srgbClr val="F7F7F7"/>
          </a:solid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lang="uk-UA" sz="1200">
                <a:solidFill>
                  <a:srgbClr val="292929"/>
                </a:solidFill>
                <a:highlight>
                  <a:srgbClr val="F2F2F2"/>
                </a:highlight>
                <a:latin typeface="Consolas"/>
                <a:ea typeface="Consolas"/>
                <a:cs typeface="Consolas"/>
                <a:sym typeface="Consolas"/>
              </a:rPr>
              <a:t>User</a:t>
            </a:r>
            <a:r>
              <a:rPr lang="uk-UA" sz="1200">
                <a:solidFill>
                  <a:srgbClr val="292929"/>
                </a:solidFill>
                <a:highlight>
                  <a:srgbClr val="F2F2F2"/>
                </a:highlight>
                <a:latin typeface="Consolas"/>
                <a:ea typeface="Consolas"/>
                <a:cs typeface="Consolas"/>
                <a:sym typeface="Consolas"/>
              </a:rPr>
              <a:t> hellouser = new </a:t>
            </a:r>
            <a:r>
              <a:rPr b="1" lang="uk-UA" sz="1200">
                <a:solidFill>
                  <a:srgbClr val="292929"/>
                </a:solidFill>
                <a:highlight>
                  <a:srgbClr val="F2F2F2"/>
                </a:highlight>
                <a:latin typeface="Consolas"/>
                <a:ea typeface="Consolas"/>
                <a:cs typeface="Consolas"/>
                <a:sym typeface="Consolas"/>
              </a:rPr>
              <a:t>User</a:t>
            </a:r>
            <a:r>
              <a:rPr lang="uk-UA" sz="1200">
                <a:solidFill>
                  <a:srgbClr val="292929"/>
                </a:solidFill>
                <a:highlight>
                  <a:srgbClr val="F2F2F2"/>
                </a:highlight>
                <a:latin typeface="Consolas"/>
                <a:ea typeface="Consolas"/>
                <a:cs typeface="Consolas"/>
                <a:sym typeface="Consolas"/>
              </a:rPr>
              <a:t>();</a:t>
            </a:r>
            <a:endParaRPr sz="1200">
              <a:solidFill>
                <a:srgbClr val="292929"/>
              </a:solidFill>
              <a:highlight>
                <a:srgbClr val="F2F2F2"/>
              </a:highlight>
              <a:latin typeface="Consolas"/>
              <a:ea typeface="Consolas"/>
              <a:cs typeface="Consolas"/>
              <a:sym typeface="Consolas"/>
            </a:endParaRPr>
          </a:p>
          <a:p>
            <a:pPr indent="0" lvl="0" marL="0" rtl="0" algn="l">
              <a:spcBef>
                <a:spcPts val="0"/>
              </a:spcBef>
              <a:spcAft>
                <a:spcPts val="0"/>
              </a:spcAft>
              <a:buNone/>
            </a:pPr>
            <a:r>
              <a:rPr lang="uk-UA" sz="1200">
                <a:solidFill>
                  <a:srgbClr val="292929"/>
                </a:solidFill>
                <a:highlight>
                  <a:srgbClr val="F2F2F2"/>
                </a:highlight>
                <a:latin typeface="Consolas"/>
                <a:ea typeface="Consolas"/>
                <a:cs typeface="Consolas"/>
                <a:sym typeface="Consolas"/>
              </a:rPr>
              <a:t>hellouser</a:t>
            </a:r>
            <a:r>
              <a:rPr lang="uk-UA" sz="1200">
                <a:solidFill>
                  <a:srgbClr val="292929"/>
                </a:solidFill>
                <a:highlight>
                  <a:srgbClr val="F2F2F2"/>
                </a:highlight>
                <a:latin typeface="Consolas"/>
                <a:ea typeface="Consolas"/>
                <a:cs typeface="Consolas"/>
                <a:sym typeface="Consolas"/>
              </a:rPr>
              <a:t>.setName("ABC");</a:t>
            </a:r>
            <a:endParaRPr sz="1200">
              <a:solidFill>
                <a:srgbClr val="292929"/>
              </a:solidFill>
              <a:highlight>
                <a:srgbClr val="F2F2F2"/>
              </a:highlight>
              <a:latin typeface="Consolas"/>
              <a:ea typeface="Consolas"/>
              <a:cs typeface="Consolas"/>
              <a:sym typeface="Consolas"/>
            </a:endParaRPr>
          </a:p>
          <a:p>
            <a:pPr indent="0" lvl="0" marL="0" rtl="0" algn="l">
              <a:spcBef>
                <a:spcPts val="0"/>
              </a:spcBef>
              <a:spcAft>
                <a:spcPts val="0"/>
              </a:spcAft>
              <a:buNone/>
            </a:pPr>
            <a:r>
              <a:rPr lang="uk-UA" sz="1200">
                <a:solidFill>
                  <a:srgbClr val="292929"/>
                </a:solidFill>
                <a:highlight>
                  <a:srgbClr val="F2F2F2"/>
                </a:highlight>
                <a:latin typeface="Consolas"/>
                <a:ea typeface="Consolas"/>
                <a:cs typeface="Consolas"/>
                <a:sym typeface="Consolas"/>
              </a:rPr>
              <a:t>session.persist(</a:t>
            </a:r>
            <a:r>
              <a:rPr lang="uk-UA" sz="1200">
                <a:solidFill>
                  <a:srgbClr val="292929"/>
                </a:solidFill>
                <a:highlight>
                  <a:srgbClr val="F2F2F2"/>
                </a:highlight>
                <a:latin typeface="Consolas"/>
                <a:ea typeface="Consolas"/>
                <a:cs typeface="Consolas"/>
                <a:sym typeface="Consolas"/>
              </a:rPr>
              <a:t>hellouser</a:t>
            </a:r>
            <a:r>
              <a:rPr lang="uk-UA" sz="1200">
                <a:solidFill>
                  <a:srgbClr val="292929"/>
                </a:solidFill>
                <a:highlight>
                  <a:srgbClr val="F2F2F2"/>
                </a:highlight>
                <a:latin typeface="Consolas"/>
                <a:ea typeface="Consolas"/>
                <a:cs typeface="Consolas"/>
                <a:sym typeface="Consolas"/>
              </a:rPr>
              <a:t>);</a:t>
            </a:r>
            <a:endParaRPr>
              <a:latin typeface="Consolas"/>
              <a:ea typeface="Consolas"/>
              <a:cs typeface="Consolas"/>
              <a:sym typeface="Consolas"/>
            </a:endParaRPr>
          </a:p>
        </p:txBody>
      </p:sp>
      <p:sp>
        <p:nvSpPr>
          <p:cNvPr id="314" name="Google Shape;314;p42"/>
          <p:cNvSpPr txBox="1"/>
          <p:nvPr/>
        </p:nvSpPr>
        <p:spPr>
          <a:xfrm>
            <a:off x="3677025" y="3105075"/>
            <a:ext cx="5069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uk-UA">
                <a:solidFill>
                  <a:srgbClr val="292929"/>
                </a:solidFill>
                <a:highlight>
                  <a:srgbClr val="FFFFFF"/>
                </a:highlight>
              </a:rPr>
              <a:t>This </a:t>
            </a:r>
            <a:r>
              <a:rPr lang="uk-UA">
                <a:solidFill>
                  <a:srgbClr val="292929"/>
                </a:solidFill>
                <a:highlight>
                  <a:srgbClr val="FFFFFF"/>
                </a:highlight>
              </a:rPr>
              <a:t>statement persists the </a:t>
            </a:r>
            <a:r>
              <a:rPr lang="uk-UA">
                <a:solidFill>
                  <a:srgbClr val="292929"/>
                </a:solidFill>
                <a:highlight>
                  <a:srgbClr val="F2F2F2"/>
                </a:highlight>
                <a:latin typeface="Courier New"/>
                <a:ea typeface="Courier New"/>
                <a:cs typeface="Courier New"/>
                <a:sym typeface="Courier New"/>
              </a:rPr>
              <a:t>hellouser </a:t>
            </a:r>
            <a:r>
              <a:rPr lang="uk-UA">
                <a:solidFill>
                  <a:srgbClr val="292929"/>
                </a:solidFill>
                <a:highlight>
                  <a:srgbClr val="FFFFFF"/>
                </a:highlight>
              </a:rPr>
              <a:t>ob</a:t>
            </a:r>
            <a:r>
              <a:rPr lang="uk-UA">
                <a:solidFill>
                  <a:srgbClr val="292929"/>
                </a:solidFill>
                <a:highlight>
                  <a:srgbClr val="FFFFFF"/>
                </a:highlight>
              </a:rPr>
              <a:t>ject to the database.</a:t>
            </a:r>
            <a:endParaRPr/>
          </a:p>
        </p:txBody>
      </p:sp>
      <p:sp>
        <p:nvSpPr>
          <p:cNvPr id="315" name="Google Shape;315;p42"/>
          <p:cNvSpPr txBox="1"/>
          <p:nvPr/>
        </p:nvSpPr>
        <p:spPr>
          <a:xfrm>
            <a:off x="510650" y="3912150"/>
            <a:ext cx="8288700" cy="1046700"/>
          </a:xfrm>
          <a:prstGeom prst="rect">
            <a:avLst/>
          </a:prstGeom>
          <a:noFill/>
          <a:ln>
            <a:noFill/>
          </a:ln>
        </p:spPr>
        <p:txBody>
          <a:bodyPr anchorCtr="0" anchor="t" bIns="91425" lIns="91425" spcFirstLastPara="1" rIns="91425" wrap="square" tIns="91425">
            <a:spAutoFit/>
          </a:bodyPr>
          <a:lstStyle/>
          <a:p>
            <a:pPr indent="-317500" lvl="0" marL="1371600" rtl="0" algn="l">
              <a:spcBef>
                <a:spcPts val="0"/>
              </a:spcBef>
              <a:spcAft>
                <a:spcPts val="0"/>
              </a:spcAft>
              <a:buClr>
                <a:schemeClr val="accent2"/>
              </a:buClr>
              <a:buSzPts val="1400"/>
              <a:buChar char="●"/>
            </a:pPr>
            <a:r>
              <a:rPr b="1" lang="uk-UA">
                <a:solidFill>
                  <a:schemeClr val="accent2"/>
                </a:solidFill>
                <a:highlight>
                  <a:srgbClr val="FFFFFF"/>
                </a:highlight>
                <a:latin typeface="Consolas"/>
                <a:ea typeface="Consolas"/>
                <a:cs typeface="Consolas"/>
                <a:sym typeface="Consolas"/>
              </a:rPr>
              <a:t>persist()</a:t>
            </a:r>
            <a:r>
              <a:rPr lang="uk-UA">
                <a:solidFill>
                  <a:schemeClr val="accent2"/>
                </a:solidFill>
                <a:highlight>
                  <a:srgbClr val="FFFFFF"/>
                </a:highlight>
                <a:latin typeface="Century Gothic"/>
                <a:ea typeface="Century Gothic"/>
                <a:cs typeface="Century Gothic"/>
                <a:sym typeface="Century Gothic"/>
              </a:rPr>
              <a:t> </a:t>
            </a:r>
            <a:r>
              <a:rPr lang="uk-UA">
                <a:solidFill>
                  <a:schemeClr val="accent2"/>
                </a:solidFill>
                <a:highlight>
                  <a:srgbClr val="FFFFFF"/>
                </a:highlight>
              </a:rPr>
              <a:t>method INSERT records into database but </a:t>
            </a:r>
            <a:r>
              <a:rPr b="1" lang="uk-UA">
                <a:solidFill>
                  <a:schemeClr val="accent2"/>
                </a:solidFill>
                <a:highlight>
                  <a:srgbClr val="FFFFFF"/>
                </a:highlight>
              </a:rPr>
              <a:t>return type of </a:t>
            </a:r>
            <a:r>
              <a:rPr lang="uk-UA">
                <a:solidFill>
                  <a:schemeClr val="accent2"/>
                </a:solidFill>
                <a:highlight>
                  <a:srgbClr val="FFFFFF"/>
                </a:highlight>
                <a:latin typeface="Consolas"/>
                <a:ea typeface="Consolas"/>
                <a:cs typeface="Consolas"/>
                <a:sym typeface="Consolas"/>
              </a:rPr>
              <a:t>persist</a:t>
            </a:r>
            <a:r>
              <a:rPr b="1" lang="uk-UA">
                <a:solidFill>
                  <a:schemeClr val="accent2"/>
                </a:solidFill>
                <a:highlight>
                  <a:srgbClr val="FFFFFF"/>
                </a:highlight>
                <a:latin typeface="Consolas"/>
                <a:ea typeface="Consolas"/>
                <a:cs typeface="Consolas"/>
                <a:sym typeface="Consolas"/>
              </a:rPr>
              <a:t> </a:t>
            </a:r>
            <a:r>
              <a:rPr b="1" lang="uk-UA">
                <a:solidFill>
                  <a:schemeClr val="accent2"/>
                </a:solidFill>
                <a:highlight>
                  <a:srgbClr val="FFFFFF"/>
                </a:highlight>
              </a:rPr>
              <a:t>is void</a:t>
            </a:r>
            <a:r>
              <a:rPr lang="uk-UA">
                <a:solidFill>
                  <a:schemeClr val="accent2"/>
                </a:solidFill>
                <a:highlight>
                  <a:srgbClr val="FFFFFF"/>
                </a:highlight>
              </a:rPr>
              <a:t>.</a:t>
            </a:r>
            <a:endParaRPr>
              <a:solidFill>
                <a:schemeClr val="accent2"/>
              </a:solidFill>
              <a:highlight>
                <a:srgbClr val="FFFFFF"/>
              </a:highlight>
            </a:endParaRPr>
          </a:p>
          <a:p>
            <a:pPr indent="-317500" lvl="0" marL="1371600" rtl="0" algn="l">
              <a:spcBef>
                <a:spcPts val="0"/>
              </a:spcBef>
              <a:spcAft>
                <a:spcPts val="0"/>
              </a:spcAft>
              <a:buClr>
                <a:schemeClr val="accent2"/>
              </a:buClr>
              <a:buSzPts val="1400"/>
              <a:buChar char="●"/>
            </a:pPr>
            <a:r>
              <a:rPr b="1" lang="uk-UA">
                <a:solidFill>
                  <a:schemeClr val="accent2"/>
                </a:solidFill>
                <a:highlight>
                  <a:srgbClr val="FFFFFF"/>
                </a:highlight>
                <a:latin typeface="Consolas"/>
                <a:ea typeface="Consolas"/>
                <a:cs typeface="Consolas"/>
                <a:sym typeface="Consolas"/>
              </a:rPr>
              <a:t>persist()</a:t>
            </a:r>
            <a:r>
              <a:rPr lang="uk-UA">
                <a:solidFill>
                  <a:schemeClr val="accent2"/>
                </a:solidFill>
                <a:highlight>
                  <a:srgbClr val="FFFFFF"/>
                </a:highlight>
              </a:rPr>
              <a:t> method guarantees that it will not execute an INSERT statement if it is called outside of </a:t>
            </a:r>
            <a:r>
              <a:rPr lang="uk-UA">
                <a:solidFill>
                  <a:schemeClr val="accent2"/>
                </a:solidFill>
                <a:highlight>
                  <a:srgbClr val="FFFFFF"/>
                </a:highlight>
                <a:uFill>
                  <a:noFill/>
                </a:uFill>
                <a:hlinkClick r:id="rId3">
                  <a:extLst>
                    <a:ext uri="{A12FA001-AC4F-418D-AE19-62706E023703}">
                      <ahyp:hlinkClr val="tx"/>
                    </a:ext>
                  </a:extLst>
                </a:hlinkClick>
              </a:rPr>
              <a:t>transaction boundaries</a:t>
            </a:r>
            <a:r>
              <a:rPr lang="uk-UA">
                <a:solidFill>
                  <a:schemeClr val="accent2"/>
                </a:solidFill>
                <a:highlight>
                  <a:srgbClr val="FFFFFF"/>
                </a:highlight>
              </a:rPr>
              <a:t>.</a:t>
            </a:r>
            <a:endParaRPr>
              <a:solidFill>
                <a:schemeClr val="accent2"/>
              </a:solidFill>
              <a:highlight>
                <a:srgbClr val="FFFFFF"/>
              </a:highlight>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43"/>
          <p:cNvSpPr txBox="1"/>
          <p:nvPr>
            <p:ph type="title"/>
          </p:nvPr>
        </p:nvSpPr>
        <p:spPr>
          <a:xfrm>
            <a:off x="361169" y="532769"/>
            <a:ext cx="8520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uk-UA" sz="2500"/>
              <a:t>session.save() method</a:t>
            </a:r>
            <a:endParaRPr sz="2500"/>
          </a:p>
        </p:txBody>
      </p:sp>
      <p:sp>
        <p:nvSpPr>
          <p:cNvPr id="321" name="Google Shape;321;p43"/>
          <p:cNvSpPr txBox="1"/>
          <p:nvPr>
            <p:ph idx="1" type="body"/>
          </p:nvPr>
        </p:nvSpPr>
        <p:spPr>
          <a:xfrm>
            <a:off x="434450" y="1247650"/>
            <a:ext cx="8199600" cy="2726400"/>
          </a:xfrm>
          <a:prstGeom prst="rect">
            <a:avLst/>
          </a:prstGeom>
        </p:spPr>
        <p:txBody>
          <a:bodyPr anchorCtr="0" anchor="t" bIns="91425" lIns="91425" spcFirstLastPara="1" rIns="91425" wrap="square" tIns="91425">
            <a:normAutofit/>
          </a:bodyPr>
          <a:lstStyle/>
          <a:p>
            <a:pPr indent="-330200" lvl="0" marL="457200" rtl="0" algn="l">
              <a:lnSpc>
                <a:spcPct val="110000"/>
              </a:lnSpc>
              <a:spcBef>
                <a:spcPts val="0"/>
              </a:spcBef>
              <a:spcAft>
                <a:spcPts val="0"/>
              </a:spcAft>
              <a:buSzPts val="1600"/>
              <a:buChar char="❖"/>
            </a:pPr>
            <a:r>
              <a:rPr lang="uk-UA" sz="1400">
                <a:highlight>
                  <a:srgbClr val="FFFFFF"/>
                </a:highlight>
                <a:latin typeface="Arial"/>
                <a:ea typeface="Arial"/>
                <a:cs typeface="Arial"/>
                <a:sym typeface="Arial"/>
              </a:rPr>
              <a:t>The</a:t>
            </a:r>
            <a:r>
              <a:rPr b="1" lang="uk-UA" sz="1400">
                <a:highlight>
                  <a:srgbClr val="FFFFFF"/>
                </a:highlight>
              </a:rPr>
              <a:t> sessio</a:t>
            </a:r>
            <a:r>
              <a:rPr b="1" lang="uk-UA" sz="1400">
                <a:highlight>
                  <a:srgbClr val="FFFFFF"/>
                </a:highlight>
              </a:rPr>
              <a:t>n.</a:t>
            </a:r>
            <a:r>
              <a:rPr b="1" lang="uk-UA" sz="1400">
                <a:highlight>
                  <a:srgbClr val="FFFFFF"/>
                </a:highlight>
                <a:latin typeface="Arial"/>
                <a:ea typeface="Arial"/>
                <a:cs typeface="Arial"/>
                <a:sym typeface="Arial"/>
              </a:rPr>
              <a:t>save() </a:t>
            </a:r>
            <a:r>
              <a:rPr lang="uk-UA" sz="1400">
                <a:highlight>
                  <a:srgbClr val="FFFFFF"/>
                </a:highlight>
                <a:latin typeface="Arial"/>
                <a:ea typeface="Arial"/>
                <a:cs typeface="Arial"/>
                <a:sym typeface="Arial"/>
              </a:rPr>
              <a:t>method saves the transient entity </a:t>
            </a:r>
            <a:r>
              <a:rPr lang="uk-UA" sz="1400">
                <a:highlight>
                  <a:srgbClr val="FFFFFF"/>
                </a:highlight>
                <a:latin typeface="Arial"/>
                <a:ea typeface="Arial"/>
                <a:cs typeface="Arial"/>
                <a:sym typeface="Arial"/>
              </a:rPr>
              <a:t>and </a:t>
            </a:r>
            <a:r>
              <a:rPr b="1" lang="uk-UA" sz="1400">
                <a:highlight>
                  <a:srgbClr val="FFFFFF"/>
                </a:highlight>
                <a:latin typeface="Arial"/>
                <a:ea typeface="Arial"/>
                <a:cs typeface="Arial"/>
                <a:sym typeface="Arial"/>
              </a:rPr>
              <a:t>INSERT </a:t>
            </a:r>
            <a:r>
              <a:rPr lang="uk-UA" sz="1400">
                <a:highlight>
                  <a:srgbClr val="FFFFFF"/>
                </a:highlight>
                <a:latin typeface="Arial"/>
                <a:ea typeface="Arial"/>
                <a:cs typeface="Arial"/>
                <a:sym typeface="Arial"/>
              </a:rPr>
              <a:t>record into a database when the transaction is committed</a:t>
            </a:r>
            <a:r>
              <a:rPr lang="uk-UA" sz="1400">
                <a:highlight>
                  <a:srgbClr val="FFFFFF"/>
                </a:highlight>
                <a:latin typeface="Arial"/>
                <a:ea typeface="Arial"/>
                <a:cs typeface="Arial"/>
                <a:sym typeface="Arial"/>
              </a:rPr>
              <a:t>. T</a:t>
            </a:r>
            <a:r>
              <a:rPr lang="uk-UA" sz="1400">
                <a:highlight>
                  <a:srgbClr val="FFFFFF"/>
                </a:highlight>
                <a:latin typeface="Arial"/>
                <a:ea typeface="Arial"/>
                <a:cs typeface="Arial"/>
                <a:sym typeface="Arial"/>
              </a:rPr>
              <a:t>his method is used to bring only a transient object to a </a:t>
            </a:r>
            <a:r>
              <a:rPr b="1" lang="uk-UA" sz="1400">
                <a:highlight>
                  <a:srgbClr val="FFFFFF"/>
                </a:highlight>
                <a:latin typeface="Arial"/>
                <a:ea typeface="Arial"/>
                <a:cs typeface="Arial"/>
                <a:sym typeface="Arial"/>
              </a:rPr>
              <a:t>persistent </a:t>
            </a:r>
            <a:r>
              <a:rPr lang="uk-UA" sz="1400">
                <a:highlight>
                  <a:srgbClr val="FFFFFF"/>
                </a:highlight>
                <a:latin typeface="Arial"/>
                <a:ea typeface="Arial"/>
                <a:cs typeface="Arial"/>
                <a:sym typeface="Arial"/>
              </a:rPr>
              <a:t>state. There are two overloading functions of this m</a:t>
            </a:r>
            <a:r>
              <a:rPr lang="uk-UA" sz="1400">
                <a:highlight>
                  <a:srgbClr val="FFFFFF"/>
                </a:highlight>
                <a:latin typeface="Arial"/>
                <a:ea typeface="Arial"/>
                <a:cs typeface="Arial"/>
                <a:sym typeface="Arial"/>
              </a:rPr>
              <a:t>ethod:</a:t>
            </a:r>
            <a:endParaRPr b="1" sz="1400">
              <a:highlight>
                <a:srgbClr val="FFFFFF"/>
              </a:highlight>
              <a:latin typeface="Arial"/>
              <a:ea typeface="Arial"/>
              <a:cs typeface="Arial"/>
              <a:sym typeface="Arial"/>
            </a:endParaRPr>
          </a:p>
          <a:p>
            <a:pPr indent="-330200" lvl="0" marL="630000" rtl="0" algn="l">
              <a:lnSpc>
                <a:spcPct val="110000"/>
              </a:lnSpc>
              <a:spcBef>
                <a:spcPts val="0"/>
              </a:spcBef>
              <a:spcAft>
                <a:spcPts val="0"/>
              </a:spcAft>
              <a:buSzPts val="1600"/>
              <a:buChar char="●"/>
            </a:pPr>
            <a:r>
              <a:rPr b="1" lang="uk-UA" sz="1400">
                <a:highlight>
                  <a:srgbClr val="FFFFFF"/>
                </a:highlight>
                <a:latin typeface="Arial"/>
                <a:ea typeface="Arial"/>
                <a:cs typeface="Arial"/>
                <a:sym typeface="Arial"/>
              </a:rPr>
              <a:t>save(Object object)</a:t>
            </a:r>
            <a:r>
              <a:rPr lang="uk-UA" sz="1400">
                <a:highlight>
                  <a:srgbClr val="FFFFFF"/>
                </a:highlight>
                <a:latin typeface="Arial"/>
                <a:ea typeface="Arial"/>
                <a:cs typeface="Arial"/>
                <a:sym typeface="Arial"/>
              </a:rPr>
              <a:t>: Generates a new identifier and INSERT record into a database. The insertion fails if the primary key already exists in the table.</a:t>
            </a:r>
            <a:endParaRPr sz="1400">
              <a:highlight>
                <a:srgbClr val="FFFFFF"/>
              </a:highlight>
              <a:latin typeface="Arial"/>
              <a:ea typeface="Arial"/>
              <a:cs typeface="Arial"/>
              <a:sym typeface="Arial"/>
            </a:endParaRPr>
          </a:p>
          <a:p>
            <a:pPr indent="-330200" lvl="0" marL="630000" rtl="0" algn="l">
              <a:lnSpc>
                <a:spcPct val="110000"/>
              </a:lnSpc>
              <a:spcBef>
                <a:spcPts val="1000"/>
              </a:spcBef>
              <a:spcAft>
                <a:spcPts val="0"/>
              </a:spcAft>
              <a:buSzPts val="1600"/>
              <a:buChar char="●"/>
            </a:pPr>
            <a:r>
              <a:rPr b="1" lang="uk-UA" sz="1400">
                <a:highlight>
                  <a:srgbClr val="FFFFFF"/>
                </a:highlight>
                <a:latin typeface="Arial"/>
                <a:ea typeface="Arial"/>
                <a:cs typeface="Arial"/>
                <a:sym typeface="Arial"/>
              </a:rPr>
              <a:t>save(String entityName, Object object)</a:t>
            </a:r>
            <a:r>
              <a:rPr lang="uk-UA" sz="1400">
                <a:highlight>
                  <a:srgbClr val="FFFFFF"/>
                </a:highlight>
                <a:latin typeface="Arial"/>
                <a:ea typeface="Arial"/>
                <a:cs typeface="Arial"/>
                <a:sym typeface="Arial"/>
              </a:rPr>
              <a:t>: Accepts the entity name and instance of entity.</a:t>
            </a:r>
            <a:endParaRPr sz="1400">
              <a:highlight>
                <a:srgbClr val="FFFFFF"/>
              </a:highlight>
              <a:latin typeface="Arial"/>
              <a:ea typeface="Arial"/>
              <a:cs typeface="Arial"/>
              <a:sym typeface="Arial"/>
            </a:endParaRPr>
          </a:p>
          <a:p>
            <a:pPr indent="-330200" lvl="0" marL="457200" rtl="0" algn="l">
              <a:spcBef>
                <a:spcPts val="1000"/>
              </a:spcBef>
              <a:spcAft>
                <a:spcPts val="0"/>
              </a:spcAft>
              <a:buSzPts val="1600"/>
              <a:buChar char="❖"/>
            </a:pPr>
            <a:r>
              <a:rPr lang="uk-UA" sz="1400">
                <a:latin typeface="Arial"/>
                <a:ea typeface="Arial"/>
                <a:cs typeface="Arial"/>
                <a:sym typeface="Arial"/>
              </a:rPr>
              <a:t>The purpose of the </a:t>
            </a:r>
            <a:r>
              <a:rPr lang="uk-UA" sz="1400">
                <a:latin typeface="Arial"/>
                <a:ea typeface="Arial"/>
                <a:cs typeface="Arial"/>
                <a:sym typeface="Arial"/>
              </a:rPr>
              <a:t>save() method is the same as the persist() method, but it has different implementation details. The save method</a:t>
            </a:r>
            <a:r>
              <a:rPr lang="uk-UA" sz="1400">
                <a:latin typeface="Arial"/>
                <a:ea typeface="Arial"/>
                <a:cs typeface="Arial"/>
                <a:sym typeface="Arial"/>
              </a:rPr>
              <a:t> always persists the instance to the database by generating a unique identifier</a:t>
            </a:r>
            <a:r>
              <a:rPr lang="uk-UA" sz="1400"/>
              <a:t>.</a:t>
            </a:r>
            <a:endParaRPr sz="1400">
              <a:solidFill>
                <a:srgbClr val="980000"/>
              </a:solidFill>
              <a:latin typeface="Arial"/>
              <a:ea typeface="Arial"/>
              <a:cs typeface="Arial"/>
              <a:sym typeface="Arial"/>
            </a:endParaRPr>
          </a:p>
        </p:txBody>
      </p:sp>
      <p:sp>
        <p:nvSpPr>
          <p:cNvPr id="322" name="Google Shape;322;p43"/>
          <p:cNvSpPr txBox="1"/>
          <p:nvPr/>
        </p:nvSpPr>
        <p:spPr>
          <a:xfrm>
            <a:off x="2176725" y="4039275"/>
            <a:ext cx="6386400" cy="885000"/>
          </a:xfrm>
          <a:prstGeom prst="rect">
            <a:avLst/>
          </a:prstGeom>
          <a:noFill/>
          <a:ln cap="flat" cmpd="sng" w="9525">
            <a:solidFill>
              <a:srgbClr val="000000"/>
            </a:solidFill>
            <a:prstDash val="dash"/>
            <a:round/>
            <a:headEnd len="sm" w="sm" type="none"/>
            <a:tailEnd len="sm" w="sm" type="none"/>
          </a:ln>
        </p:spPr>
        <p:txBody>
          <a:bodyPr anchorCtr="0" anchor="t" bIns="91425" lIns="91425" spcFirstLastPara="1" rIns="91425" wrap="square" tIns="91425">
            <a:noAutofit/>
          </a:bodyPr>
          <a:lstStyle/>
          <a:p>
            <a:pPr indent="0" lvl="0" marL="179999" rtl="0" algn="l">
              <a:lnSpc>
                <a:spcPct val="115000"/>
              </a:lnSpc>
              <a:spcBef>
                <a:spcPts val="0"/>
              </a:spcBef>
              <a:spcAft>
                <a:spcPts val="0"/>
              </a:spcAft>
              <a:buNone/>
            </a:pPr>
            <a:r>
              <a:rPr b="1" lang="uk-UA" sz="1200">
                <a:solidFill>
                  <a:srgbClr val="980000"/>
                </a:solidFill>
              </a:rPr>
              <a:t>Note: Save() method is deprecated. Save() is no longer used; instead, we should use the persist() method</a:t>
            </a:r>
            <a:r>
              <a:rPr b="1" lang="uk-UA" sz="1200">
                <a:solidFill>
                  <a:srgbClr val="980000"/>
                </a:solidFill>
              </a:rPr>
              <a:t>. However, The save() method could be important for an interview because legacy applications still use it.</a:t>
            </a:r>
            <a:endParaRPr b="1" sz="1200">
              <a:solidFill>
                <a:srgbClr val="980000"/>
              </a:solidFill>
            </a:endParaRPr>
          </a:p>
          <a:p>
            <a:pPr indent="0" lvl="0" marL="179999" rtl="0" algn="l">
              <a:lnSpc>
                <a:spcPct val="115000"/>
              </a:lnSpc>
              <a:spcBef>
                <a:spcPts val="1200"/>
              </a:spcBef>
              <a:spcAft>
                <a:spcPts val="1200"/>
              </a:spcAft>
              <a:buNone/>
            </a:pPr>
            <a:r>
              <a:t/>
            </a:r>
            <a:endParaRPr b="1">
              <a:solidFill>
                <a:srgbClr val="980000"/>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44"/>
          <p:cNvSpPr txBox="1"/>
          <p:nvPr>
            <p:ph type="title"/>
          </p:nvPr>
        </p:nvSpPr>
        <p:spPr>
          <a:xfrm>
            <a:off x="369375" y="615625"/>
            <a:ext cx="85932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uk-UA" sz="2500"/>
              <a:t>Session.merge() method</a:t>
            </a:r>
            <a:endParaRPr sz="2500"/>
          </a:p>
        </p:txBody>
      </p:sp>
      <p:sp>
        <p:nvSpPr>
          <p:cNvPr id="328" name="Google Shape;328;p44"/>
          <p:cNvSpPr txBox="1"/>
          <p:nvPr>
            <p:ph idx="1" type="body"/>
          </p:nvPr>
        </p:nvSpPr>
        <p:spPr>
          <a:xfrm>
            <a:off x="441850" y="1136625"/>
            <a:ext cx="8520600" cy="13242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uk-UA" sz="1300">
                <a:latin typeface="Arial"/>
                <a:ea typeface="Arial"/>
                <a:cs typeface="Arial"/>
                <a:sym typeface="Arial"/>
              </a:rPr>
              <a:t>The main intention of the</a:t>
            </a:r>
            <a:r>
              <a:rPr b="1" lang="uk-UA" sz="1300">
                <a:latin typeface="Arial"/>
                <a:ea typeface="Arial"/>
                <a:cs typeface="Arial"/>
                <a:sym typeface="Arial"/>
              </a:rPr>
              <a:t> merge() </a:t>
            </a:r>
            <a:r>
              <a:rPr lang="uk-UA" sz="1300">
                <a:latin typeface="Arial"/>
                <a:ea typeface="Arial"/>
                <a:cs typeface="Arial"/>
                <a:sym typeface="Arial"/>
              </a:rPr>
              <a:t>method is to update a persistent entity instance with new field values from a detached entity instance.</a:t>
            </a:r>
            <a:endParaRPr sz="1300">
              <a:highlight>
                <a:srgbClr val="FFFFFF"/>
              </a:highlight>
              <a:latin typeface="Arial"/>
              <a:ea typeface="Arial"/>
              <a:cs typeface="Arial"/>
              <a:sym typeface="Arial"/>
            </a:endParaRPr>
          </a:p>
          <a:p>
            <a:pPr indent="-336550" lvl="0" marL="457200" rtl="0" algn="l">
              <a:lnSpc>
                <a:spcPct val="100000"/>
              </a:lnSpc>
              <a:spcBef>
                <a:spcPts val="1200"/>
              </a:spcBef>
              <a:spcAft>
                <a:spcPts val="0"/>
              </a:spcAft>
              <a:buSzPts val="1700"/>
              <a:buChar char="●"/>
            </a:pPr>
            <a:r>
              <a:rPr lang="uk-UA" sz="1300">
                <a:highlight>
                  <a:srgbClr val="FFFFFF"/>
                </a:highlight>
                <a:latin typeface="Arial"/>
                <a:ea typeface="Arial"/>
                <a:cs typeface="Arial"/>
                <a:sym typeface="Arial"/>
              </a:rPr>
              <a:t>The </a:t>
            </a:r>
            <a:r>
              <a:rPr b="1" lang="uk-UA" sz="1300">
                <a:highlight>
                  <a:srgbClr val="FFFFFF"/>
                </a:highlight>
                <a:latin typeface="Arial"/>
                <a:ea typeface="Arial"/>
                <a:cs typeface="Arial"/>
                <a:sym typeface="Arial"/>
              </a:rPr>
              <a:t>merge()</a:t>
            </a:r>
            <a:r>
              <a:rPr lang="uk-UA" sz="1300">
                <a:highlight>
                  <a:srgbClr val="FFFFFF"/>
                </a:highlight>
                <a:latin typeface="Arial"/>
                <a:ea typeface="Arial"/>
                <a:cs typeface="Arial"/>
                <a:sym typeface="Arial"/>
              </a:rPr>
              <a:t> method is used to merge an object with a </a:t>
            </a:r>
            <a:r>
              <a:rPr b="1" lang="uk-UA" sz="1300">
                <a:highlight>
                  <a:srgbClr val="FFFFFF"/>
                </a:highlight>
                <a:latin typeface="Arial"/>
                <a:ea typeface="Arial"/>
                <a:cs typeface="Arial"/>
                <a:sym typeface="Arial"/>
              </a:rPr>
              <a:t>persistent </a:t>
            </a:r>
            <a:r>
              <a:rPr lang="uk-UA" sz="1300">
                <a:highlight>
                  <a:srgbClr val="FFFFFF"/>
                </a:highlight>
                <a:latin typeface="Arial"/>
                <a:ea typeface="Arial"/>
                <a:cs typeface="Arial"/>
                <a:sym typeface="Arial"/>
              </a:rPr>
              <a:t>object on the basis of the same identifier. </a:t>
            </a:r>
            <a:endParaRPr sz="1300">
              <a:highlight>
                <a:srgbClr val="FFFFFF"/>
              </a:highlight>
              <a:latin typeface="Arial"/>
              <a:ea typeface="Arial"/>
              <a:cs typeface="Arial"/>
              <a:sym typeface="Arial"/>
            </a:endParaRPr>
          </a:p>
          <a:p>
            <a:pPr indent="-323850" lvl="1" marL="914400" rtl="0" algn="l">
              <a:lnSpc>
                <a:spcPct val="100000"/>
              </a:lnSpc>
              <a:spcBef>
                <a:spcPts val="0"/>
              </a:spcBef>
              <a:spcAft>
                <a:spcPts val="0"/>
              </a:spcAft>
              <a:buClr>
                <a:schemeClr val="accent4"/>
              </a:buClr>
              <a:buSzPts val="1500"/>
              <a:buChar char="○"/>
            </a:pPr>
            <a:r>
              <a:rPr b="1" lang="uk-UA" sz="1300">
                <a:highlight>
                  <a:srgbClr val="FFFFFF"/>
                </a:highlight>
                <a:latin typeface="Arial"/>
                <a:ea typeface="Arial"/>
                <a:cs typeface="Arial"/>
                <a:sym typeface="Arial"/>
              </a:rPr>
              <a:t>merge(Object object)</a:t>
            </a:r>
            <a:r>
              <a:rPr lang="uk-UA" sz="1300">
                <a:highlight>
                  <a:srgbClr val="FFFFFF"/>
                </a:highlight>
                <a:latin typeface="Arial"/>
                <a:ea typeface="Arial"/>
                <a:cs typeface="Arial"/>
                <a:sym typeface="Arial"/>
              </a:rPr>
              <a:t>: Accepts the entity object and returns persistent object.</a:t>
            </a:r>
            <a:endParaRPr sz="1300">
              <a:highlight>
                <a:srgbClr val="FFFFFF"/>
              </a:highlight>
              <a:latin typeface="Arial"/>
              <a:ea typeface="Arial"/>
              <a:cs typeface="Arial"/>
              <a:sym typeface="Arial"/>
            </a:endParaRPr>
          </a:p>
          <a:p>
            <a:pPr indent="-323850" lvl="1" marL="914400" rtl="0" algn="l">
              <a:lnSpc>
                <a:spcPct val="100000"/>
              </a:lnSpc>
              <a:spcBef>
                <a:spcPts val="0"/>
              </a:spcBef>
              <a:spcAft>
                <a:spcPts val="0"/>
              </a:spcAft>
              <a:buClr>
                <a:schemeClr val="accent4"/>
              </a:buClr>
              <a:buSzPts val="1500"/>
              <a:buChar char="○"/>
            </a:pPr>
            <a:r>
              <a:rPr b="1" lang="uk-UA" sz="1300">
                <a:highlight>
                  <a:srgbClr val="FFFFFF"/>
                </a:highlight>
                <a:latin typeface="Arial"/>
                <a:ea typeface="Arial"/>
                <a:cs typeface="Arial"/>
                <a:sym typeface="Arial"/>
              </a:rPr>
              <a:t>merge(String entityName, Object object)</a:t>
            </a:r>
            <a:r>
              <a:rPr lang="uk-UA" sz="1300">
                <a:highlight>
                  <a:srgbClr val="FFFFFF"/>
                </a:highlight>
                <a:latin typeface="Arial"/>
                <a:ea typeface="Arial"/>
                <a:cs typeface="Arial"/>
                <a:sym typeface="Arial"/>
              </a:rPr>
              <a:t>: Passes entity name and entity object.</a:t>
            </a:r>
            <a:endParaRPr sz="1000">
              <a:solidFill>
                <a:srgbClr val="6AA84F"/>
              </a:solidFill>
              <a:highlight>
                <a:srgbClr val="FFFFFF"/>
              </a:highlight>
              <a:latin typeface="Verdana"/>
              <a:ea typeface="Verdana"/>
              <a:cs typeface="Verdana"/>
              <a:sym typeface="Verdana"/>
            </a:endParaRPr>
          </a:p>
        </p:txBody>
      </p:sp>
      <p:sp>
        <p:nvSpPr>
          <p:cNvPr id="329" name="Google Shape;329;p44"/>
          <p:cNvSpPr txBox="1"/>
          <p:nvPr/>
        </p:nvSpPr>
        <p:spPr>
          <a:xfrm>
            <a:off x="1944750" y="2460825"/>
            <a:ext cx="5254500" cy="1293000"/>
          </a:xfrm>
          <a:prstGeom prst="rect">
            <a:avLst/>
          </a:prstGeom>
          <a:solidFill>
            <a:srgbClr val="FFF9EE"/>
          </a:solidFill>
          <a:ln cap="flat" cmpd="sng" w="9525">
            <a:solidFill>
              <a:srgbClr val="FFF9EE"/>
            </a:solidFill>
            <a:prstDash val="solid"/>
            <a:round/>
            <a:headEnd len="sm" w="sm" type="none"/>
            <a:tailEnd len="sm" w="sm" type="none"/>
          </a:ln>
        </p:spPr>
        <p:txBody>
          <a:bodyPr anchorCtr="0" anchor="t" bIns="91425" lIns="91425" spcFirstLastPara="1" rIns="91425" wrap="square" tIns="91425">
            <a:spAutoFit/>
          </a:bodyPr>
          <a:lstStyle/>
          <a:p>
            <a:pPr indent="0" lvl="0" marL="190500" marR="190500" rtl="0" algn="l">
              <a:lnSpc>
                <a:spcPct val="100000"/>
              </a:lnSpc>
              <a:spcBef>
                <a:spcPts val="4100"/>
              </a:spcBef>
              <a:spcAft>
                <a:spcPts val="0"/>
              </a:spcAft>
              <a:buNone/>
            </a:pPr>
            <a:r>
              <a:rPr b="1" lang="uk-UA" sz="1200">
                <a:solidFill>
                  <a:srgbClr val="292929"/>
                </a:solidFill>
                <a:latin typeface="Consolas"/>
                <a:ea typeface="Consolas"/>
                <a:cs typeface="Consolas"/>
                <a:sym typeface="Consolas"/>
              </a:rPr>
              <a:t>User</a:t>
            </a:r>
            <a:r>
              <a:rPr lang="uk-UA" sz="1200">
                <a:solidFill>
                  <a:srgbClr val="292929"/>
                </a:solidFill>
                <a:latin typeface="Consolas"/>
                <a:ea typeface="Consolas"/>
                <a:cs typeface="Consolas"/>
                <a:sym typeface="Consolas"/>
              </a:rPr>
              <a:t> user = new </a:t>
            </a:r>
            <a:r>
              <a:rPr b="1" lang="uk-UA" sz="1200">
                <a:solidFill>
                  <a:srgbClr val="292929"/>
                </a:solidFill>
                <a:latin typeface="Consolas"/>
                <a:ea typeface="Consolas"/>
                <a:cs typeface="Consolas"/>
                <a:sym typeface="Consolas"/>
              </a:rPr>
              <a:t>User</a:t>
            </a:r>
            <a:r>
              <a:rPr lang="uk-UA" sz="1200">
                <a:solidFill>
                  <a:srgbClr val="292929"/>
                </a:solidFill>
                <a:latin typeface="Consolas"/>
                <a:ea typeface="Consolas"/>
                <a:cs typeface="Consolas"/>
                <a:sym typeface="Consolas"/>
              </a:rPr>
              <a:t>();</a:t>
            </a:r>
            <a:endParaRPr sz="1200">
              <a:solidFill>
                <a:srgbClr val="292929"/>
              </a:solidFill>
              <a:latin typeface="Consolas"/>
              <a:ea typeface="Consolas"/>
              <a:cs typeface="Consolas"/>
              <a:sym typeface="Consolas"/>
            </a:endParaRPr>
          </a:p>
          <a:p>
            <a:pPr indent="0" lvl="0" marL="190500" marR="190500" rtl="0" algn="l">
              <a:lnSpc>
                <a:spcPct val="100000"/>
              </a:lnSpc>
              <a:spcBef>
                <a:spcPts val="0"/>
              </a:spcBef>
              <a:spcAft>
                <a:spcPts val="0"/>
              </a:spcAft>
              <a:buNone/>
            </a:pPr>
            <a:r>
              <a:rPr lang="uk-UA" sz="1200">
                <a:solidFill>
                  <a:srgbClr val="292929"/>
                </a:solidFill>
                <a:latin typeface="Consolas"/>
                <a:ea typeface="Consolas"/>
                <a:cs typeface="Consolas"/>
                <a:sym typeface="Consolas"/>
              </a:rPr>
              <a:t>user.setName("ABC"); </a:t>
            </a:r>
            <a:endParaRPr sz="1200">
              <a:solidFill>
                <a:srgbClr val="292929"/>
              </a:solidFill>
              <a:latin typeface="Consolas"/>
              <a:ea typeface="Consolas"/>
              <a:cs typeface="Consolas"/>
              <a:sym typeface="Consolas"/>
            </a:endParaRPr>
          </a:p>
          <a:p>
            <a:pPr indent="0" lvl="0" marL="190500" marR="190500" rtl="0" algn="l">
              <a:lnSpc>
                <a:spcPct val="100000"/>
              </a:lnSpc>
              <a:spcBef>
                <a:spcPts val="0"/>
              </a:spcBef>
              <a:spcAft>
                <a:spcPts val="0"/>
              </a:spcAft>
              <a:buNone/>
            </a:pPr>
            <a:r>
              <a:rPr lang="uk-UA" sz="1200">
                <a:solidFill>
                  <a:srgbClr val="292929"/>
                </a:solidFill>
                <a:latin typeface="Consolas"/>
                <a:ea typeface="Consolas"/>
                <a:cs typeface="Consolas"/>
                <a:sym typeface="Consolas"/>
              </a:rPr>
              <a:t>session.merge(user); </a:t>
            </a:r>
            <a:endParaRPr sz="1200">
              <a:solidFill>
                <a:srgbClr val="292929"/>
              </a:solidFill>
              <a:latin typeface="Consolas"/>
              <a:ea typeface="Consolas"/>
              <a:cs typeface="Consolas"/>
              <a:sym typeface="Consolas"/>
            </a:endParaRPr>
          </a:p>
          <a:p>
            <a:pPr indent="0" lvl="0" marL="190500" marR="190500" rtl="0" algn="l">
              <a:lnSpc>
                <a:spcPct val="100000"/>
              </a:lnSpc>
              <a:spcBef>
                <a:spcPts val="0"/>
              </a:spcBef>
              <a:spcAft>
                <a:spcPts val="0"/>
              </a:spcAft>
              <a:buNone/>
            </a:pPr>
            <a:r>
              <a:rPr lang="uk-UA" sz="1200">
                <a:solidFill>
                  <a:srgbClr val="292929"/>
                </a:solidFill>
                <a:latin typeface="Consolas"/>
                <a:ea typeface="Consolas"/>
                <a:cs typeface="Consolas"/>
                <a:sym typeface="Consolas"/>
              </a:rPr>
              <a:t>session.evict(user);</a:t>
            </a:r>
            <a:endParaRPr sz="1200">
              <a:solidFill>
                <a:srgbClr val="292929"/>
              </a:solidFill>
              <a:latin typeface="Consolas"/>
              <a:ea typeface="Consolas"/>
              <a:cs typeface="Consolas"/>
              <a:sym typeface="Consolas"/>
            </a:endParaRPr>
          </a:p>
          <a:p>
            <a:pPr indent="0" lvl="0" marL="190500" marR="190500" rtl="0" algn="l">
              <a:lnSpc>
                <a:spcPct val="100000"/>
              </a:lnSpc>
              <a:spcBef>
                <a:spcPts val="0"/>
              </a:spcBef>
              <a:spcAft>
                <a:spcPts val="0"/>
              </a:spcAft>
              <a:buNone/>
            </a:pPr>
            <a:r>
              <a:rPr lang="uk-UA" sz="1200">
                <a:solidFill>
                  <a:srgbClr val="292929"/>
                </a:solidFill>
                <a:latin typeface="Consolas"/>
                <a:ea typeface="Consolas"/>
                <a:cs typeface="Consolas"/>
                <a:sym typeface="Consolas"/>
              </a:rPr>
              <a:t>user.setName("XXX"); </a:t>
            </a:r>
            <a:endParaRPr sz="1200">
              <a:solidFill>
                <a:srgbClr val="292929"/>
              </a:solidFill>
              <a:latin typeface="Consolas"/>
              <a:ea typeface="Consolas"/>
              <a:cs typeface="Consolas"/>
              <a:sym typeface="Consolas"/>
            </a:endParaRPr>
          </a:p>
          <a:p>
            <a:pPr indent="0" lvl="0" marL="190500" marR="190500" rtl="0" algn="l">
              <a:lnSpc>
                <a:spcPct val="100000"/>
              </a:lnSpc>
              <a:spcBef>
                <a:spcPts val="0"/>
              </a:spcBef>
              <a:spcAft>
                <a:spcPts val="0"/>
              </a:spcAft>
              <a:buNone/>
            </a:pPr>
            <a:r>
              <a:rPr b="1" lang="uk-UA" sz="1200">
                <a:solidFill>
                  <a:srgbClr val="292929"/>
                </a:solidFill>
                <a:latin typeface="Consolas"/>
                <a:ea typeface="Consolas"/>
                <a:cs typeface="Consolas"/>
                <a:sym typeface="Consolas"/>
              </a:rPr>
              <a:t>User</a:t>
            </a:r>
            <a:r>
              <a:rPr lang="uk-UA" sz="1200">
                <a:solidFill>
                  <a:srgbClr val="292929"/>
                </a:solidFill>
                <a:latin typeface="Consolas"/>
                <a:ea typeface="Consolas"/>
                <a:cs typeface="Consolas"/>
                <a:sym typeface="Consolas"/>
              </a:rPr>
              <a:t> mergedUser = (User) session.merge(user);</a:t>
            </a:r>
            <a:endParaRPr sz="1200">
              <a:solidFill>
                <a:srgbClr val="292929"/>
              </a:solidFill>
              <a:latin typeface="Consolas"/>
              <a:ea typeface="Consolas"/>
              <a:cs typeface="Consolas"/>
              <a:sym typeface="Consolas"/>
            </a:endParaRPr>
          </a:p>
        </p:txBody>
      </p:sp>
      <p:sp>
        <p:nvSpPr>
          <p:cNvPr id="330" name="Google Shape;330;p44"/>
          <p:cNvSpPr txBox="1"/>
          <p:nvPr/>
        </p:nvSpPr>
        <p:spPr>
          <a:xfrm>
            <a:off x="2017275" y="3887550"/>
            <a:ext cx="6462900" cy="738900"/>
          </a:xfrm>
          <a:prstGeom prst="rect">
            <a:avLst/>
          </a:prstGeom>
          <a:no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uk-UA" sz="1200"/>
              <a:t>In the above example, we persisted the user object, and then detached it. Then we updated its name and merging to the session. The </a:t>
            </a:r>
            <a:r>
              <a:rPr b="1" i="1" lang="uk-UA" sz="1200"/>
              <a:t>mergedUser </a:t>
            </a:r>
            <a:r>
              <a:rPr lang="uk-UA" sz="1200"/>
              <a:t>object is the persisted entity that represents a row in the database and we have to discard the detached user object</a:t>
            </a:r>
            <a:endParaRPr sz="120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45"/>
          <p:cNvSpPr txBox="1"/>
          <p:nvPr>
            <p:ph type="title"/>
          </p:nvPr>
        </p:nvSpPr>
        <p:spPr>
          <a:xfrm>
            <a:off x="367069" y="627469"/>
            <a:ext cx="8520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uk-UA" sz="2500"/>
              <a:t>Session.SaveOrUpdate()</a:t>
            </a:r>
            <a:endParaRPr sz="2500"/>
          </a:p>
        </p:txBody>
      </p:sp>
      <p:sp>
        <p:nvSpPr>
          <p:cNvPr id="336" name="Google Shape;336;p45"/>
          <p:cNvSpPr txBox="1"/>
          <p:nvPr>
            <p:ph idx="1" type="body"/>
          </p:nvPr>
        </p:nvSpPr>
        <p:spPr>
          <a:xfrm>
            <a:off x="570625" y="1247650"/>
            <a:ext cx="8244900" cy="831300"/>
          </a:xfrm>
          <a:prstGeom prst="rect">
            <a:avLst/>
          </a:prstGeom>
        </p:spPr>
        <p:txBody>
          <a:bodyPr anchorCtr="0" anchor="t" bIns="91425" lIns="91425" spcFirstLastPara="1" rIns="91425" wrap="square" tIns="91425">
            <a:normAutofit/>
          </a:bodyPr>
          <a:lstStyle/>
          <a:p>
            <a:pPr indent="0" lvl="0" marL="0" rtl="0" algn="l">
              <a:lnSpc>
                <a:spcPct val="100000"/>
              </a:lnSpc>
              <a:spcBef>
                <a:spcPts val="1000"/>
              </a:spcBef>
              <a:spcAft>
                <a:spcPts val="1000"/>
              </a:spcAft>
              <a:buNone/>
            </a:pPr>
            <a:r>
              <a:rPr lang="uk-UA" sz="1300"/>
              <a:t>The </a:t>
            </a:r>
            <a:r>
              <a:rPr b="1" lang="uk-UA" sz="1300"/>
              <a:t>SaveorUpdate() </a:t>
            </a:r>
            <a:r>
              <a:rPr lang="uk-UA" sz="1300"/>
              <a:t>method is similar to the Update method in reattaching the instances. The major difference is this method does not throw exceptions upon saving a transient instance instead it transitions the transient object to the persistent state.</a:t>
            </a:r>
            <a:endParaRPr/>
          </a:p>
        </p:txBody>
      </p:sp>
      <p:sp>
        <p:nvSpPr>
          <p:cNvPr id="337" name="Google Shape;337;p45"/>
          <p:cNvSpPr txBox="1"/>
          <p:nvPr/>
        </p:nvSpPr>
        <p:spPr>
          <a:xfrm>
            <a:off x="2790900" y="2126425"/>
            <a:ext cx="3463500" cy="8313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190500" marR="190500" rtl="0" algn="l">
              <a:lnSpc>
                <a:spcPct val="100000"/>
              </a:lnSpc>
              <a:spcBef>
                <a:spcPts val="0"/>
              </a:spcBef>
              <a:spcAft>
                <a:spcPts val="0"/>
              </a:spcAft>
              <a:buNone/>
            </a:pPr>
            <a:r>
              <a:rPr lang="uk-UA">
                <a:solidFill>
                  <a:srgbClr val="292929"/>
                </a:solidFill>
                <a:highlight>
                  <a:srgbClr val="F2F2F2"/>
                </a:highlight>
                <a:latin typeface="Consolas"/>
                <a:ea typeface="Consolas"/>
                <a:cs typeface="Consolas"/>
                <a:sym typeface="Consolas"/>
              </a:rPr>
              <a:t>User user = new User();</a:t>
            </a:r>
            <a:endParaRPr>
              <a:solidFill>
                <a:srgbClr val="292929"/>
              </a:solidFill>
              <a:highlight>
                <a:srgbClr val="F2F2F2"/>
              </a:highlight>
              <a:latin typeface="Consolas"/>
              <a:ea typeface="Consolas"/>
              <a:cs typeface="Consolas"/>
              <a:sym typeface="Consolas"/>
            </a:endParaRPr>
          </a:p>
          <a:p>
            <a:pPr indent="0" lvl="0" marL="190500" marR="190500" rtl="0" algn="l">
              <a:lnSpc>
                <a:spcPct val="100000"/>
              </a:lnSpc>
              <a:spcBef>
                <a:spcPts val="0"/>
              </a:spcBef>
              <a:spcAft>
                <a:spcPts val="0"/>
              </a:spcAft>
              <a:buNone/>
            </a:pPr>
            <a:r>
              <a:rPr lang="uk-UA">
                <a:solidFill>
                  <a:srgbClr val="292929"/>
                </a:solidFill>
                <a:highlight>
                  <a:srgbClr val="F2F2F2"/>
                </a:highlight>
                <a:latin typeface="Consolas"/>
                <a:ea typeface="Consolas"/>
                <a:cs typeface="Consolas"/>
                <a:sym typeface="Consolas"/>
              </a:rPr>
              <a:t>user.setName("ABC");</a:t>
            </a:r>
            <a:endParaRPr>
              <a:solidFill>
                <a:srgbClr val="292929"/>
              </a:solidFill>
              <a:highlight>
                <a:srgbClr val="F2F2F2"/>
              </a:highlight>
              <a:latin typeface="Consolas"/>
              <a:ea typeface="Consolas"/>
              <a:cs typeface="Consolas"/>
              <a:sym typeface="Consolas"/>
            </a:endParaRPr>
          </a:p>
          <a:p>
            <a:pPr indent="0" lvl="0" marL="190500" marR="190500" rtl="0" algn="l">
              <a:lnSpc>
                <a:spcPct val="100000"/>
              </a:lnSpc>
              <a:spcBef>
                <a:spcPts val="0"/>
              </a:spcBef>
              <a:spcAft>
                <a:spcPts val="0"/>
              </a:spcAft>
              <a:buNone/>
            </a:pPr>
            <a:r>
              <a:rPr lang="uk-UA">
                <a:solidFill>
                  <a:srgbClr val="292929"/>
                </a:solidFill>
                <a:highlight>
                  <a:srgbClr val="F2F2F2"/>
                </a:highlight>
                <a:latin typeface="Consolas"/>
                <a:ea typeface="Consolas"/>
                <a:cs typeface="Consolas"/>
                <a:sym typeface="Consolas"/>
              </a:rPr>
              <a:t>session.saveOrUpdate(user);</a:t>
            </a:r>
            <a:endParaRPr sz="1700">
              <a:solidFill>
                <a:srgbClr val="09507C"/>
              </a:solidFill>
              <a:latin typeface="Consolas"/>
              <a:ea typeface="Consolas"/>
              <a:cs typeface="Consolas"/>
              <a:sym typeface="Consolas"/>
            </a:endParaRPr>
          </a:p>
        </p:txBody>
      </p:sp>
      <p:sp>
        <p:nvSpPr>
          <p:cNvPr id="338" name="Google Shape;338;p45"/>
          <p:cNvSpPr txBox="1"/>
          <p:nvPr/>
        </p:nvSpPr>
        <p:spPr>
          <a:xfrm>
            <a:off x="570625" y="3049100"/>
            <a:ext cx="8244900" cy="615600"/>
          </a:xfrm>
          <a:prstGeom prst="rect">
            <a:avLst/>
          </a:prstGeom>
          <a:noFill/>
          <a:ln>
            <a:noFill/>
          </a:ln>
        </p:spPr>
        <p:txBody>
          <a:bodyPr anchorCtr="0" anchor="t" bIns="91425" lIns="91425" spcFirstLastPara="1" rIns="91425" wrap="square" tIns="91425">
            <a:spAutoFit/>
          </a:bodyPr>
          <a:lstStyle/>
          <a:p>
            <a:pPr indent="0" lvl="0" marL="0" rtl="0" algn="l">
              <a:spcBef>
                <a:spcPts val="1000"/>
              </a:spcBef>
              <a:spcAft>
                <a:spcPts val="1000"/>
              </a:spcAft>
              <a:buNone/>
            </a:pPr>
            <a:r>
              <a:rPr lang="uk-UA"/>
              <a:t>The above code makes the transient user object a persistent one. This is a safer method to use when compared to the update method as it can work on both transient and detached objects.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p46"/>
          <p:cNvSpPr txBox="1"/>
          <p:nvPr>
            <p:ph type="title"/>
          </p:nvPr>
        </p:nvSpPr>
        <p:spPr>
          <a:xfrm>
            <a:off x="367094" y="674944"/>
            <a:ext cx="8520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2200"/>
          </a:p>
          <a:p>
            <a:pPr indent="0" lvl="0" marL="0" rtl="0" algn="l">
              <a:spcBef>
                <a:spcPts val="0"/>
              </a:spcBef>
              <a:spcAft>
                <a:spcPts val="0"/>
              </a:spcAft>
              <a:buNone/>
            </a:pPr>
            <a:r>
              <a:rPr lang="uk-UA" sz="2400"/>
              <a:t>Session.delete() method or Session.remove() method</a:t>
            </a:r>
            <a:endParaRPr sz="2400"/>
          </a:p>
        </p:txBody>
      </p:sp>
      <p:sp>
        <p:nvSpPr>
          <p:cNvPr id="344" name="Google Shape;344;p46"/>
          <p:cNvSpPr txBox="1"/>
          <p:nvPr>
            <p:ph idx="1" type="body"/>
          </p:nvPr>
        </p:nvSpPr>
        <p:spPr>
          <a:xfrm>
            <a:off x="588375" y="1364975"/>
            <a:ext cx="8097000" cy="3299100"/>
          </a:xfrm>
          <a:prstGeom prst="rect">
            <a:avLst/>
          </a:prstGeom>
          <a:ln>
            <a:noFill/>
          </a:ln>
        </p:spPr>
        <p:txBody>
          <a:bodyPr anchorCtr="0" anchor="t" bIns="91425" lIns="91425" spcFirstLastPara="1" rIns="91425" wrap="square" tIns="91425">
            <a:normAutofit/>
          </a:bodyPr>
          <a:lstStyle/>
          <a:p>
            <a:pPr indent="0" lvl="0" marL="0" rtl="0" algn="l">
              <a:spcBef>
                <a:spcPts val="0"/>
              </a:spcBef>
              <a:spcAft>
                <a:spcPts val="0"/>
              </a:spcAft>
              <a:buNone/>
            </a:pPr>
            <a:r>
              <a:rPr lang="uk-UA" sz="1500">
                <a:highlight>
                  <a:schemeClr val="lt1"/>
                </a:highlight>
                <a:latin typeface="Arial"/>
                <a:ea typeface="Arial"/>
                <a:cs typeface="Arial"/>
                <a:sym typeface="Arial"/>
              </a:rPr>
              <a:t>In Hibernate, an entity can be removed from a database by calling the </a:t>
            </a:r>
            <a:r>
              <a:rPr b="1" lang="uk-UA" sz="1500">
                <a:latin typeface="Arial"/>
                <a:ea typeface="Arial"/>
                <a:cs typeface="Arial"/>
                <a:sym typeface="Arial"/>
              </a:rPr>
              <a:t>Session.delete()</a:t>
            </a:r>
            <a:r>
              <a:rPr lang="uk-UA" sz="1500">
                <a:highlight>
                  <a:schemeClr val="lt1"/>
                </a:highlight>
                <a:latin typeface="Arial"/>
                <a:ea typeface="Arial"/>
                <a:cs typeface="Arial"/>
                <a:sym typeface="Arial"/>
              </a:rPr>
              <a:t> or </a:t>
            </a:r>
            <a:r>
              <a:rPr b="1" lang="uk-UA" sz="1500">
                <a:latin typeface="Arial"/>
                <a:ea typeface="Arial"/>
                <a:cs typeface="Arial"/>
                <a:sym typeface="Arial"/>
              </a:rPr>
              <a:t>Session.remove()</a:t>
            </a:r>
            <a:r>
              <a:rPr lang="uk-UA" sz="1500">
                <a:highlight>
                  <a:schemeClr val="lt1"/>
                </a:highlight>
                <a:latin typeface="Arial"/>
                <a:ea typeface="Arial"/>
                <a:cs typeface="Arial"/>
                <a:sym typeface="Arial"/>
              </a:rPr>
              <a:t>. Using these methods, we can remove a transient or persistent object from datastore.</a:t>
            </a:r>
            <a:endParaRPr sz="1500">
              <a:highlight>
                <a:schemeClr val="lt1"/>
              </a:highlight>
              <a:latin typeface="Arial"/>
              <a:ea typeface="Arial"/>
              <a:cs typeface="Arial"/>
              <a:sym typeface="Arial"/>
            </a:endParaRPr>
          </a:p>
          <a:p>
            <a:pPr indent="0" lvl="0" marL="0" rtl="0" algn="l">
              <a:spcBef>
                <a:spcPts val="1200"/>
              </a:spcBef>
              <a:spcAft>
                <a:spcPts val="0"/>
              </a:spcAft>
              <a:buNone/>
            </a:pPr>
            <a:r>
              <a:t/>
            </a:r>
            <a:endParaRPr sz="1500">
              <a:solidFill>
                <a:schemeClr val="dk1"/>
              </a:solidFill>
              <a:highlight>
                <a:schemeClr val="lt1"/>
              </a:highlight>
            </a:endParaRPr>
          </a:p>
          <a:p>
            <a:pPr indent="0" lvl="0" marL="457200" rtl="0" algn="l">
              <a:spcBef>
                <a:spcPts val="1200"/>
              </a:spcBef>
              <a:spcAft>
                <a:spcPts val="0"/>
              </a:spcAft>
              <a:buNone/>
            </a:pPr>
            <a:r>
              <a:rPr lang="uk-UA" sz="1500">
                <a:solidFill>
                  <a:srgbClr val="85200C"/>
                </a:solidFill>
                <a:latin typeface="Arial"/>
                <a:ea typeface="Arial"/>
                <a:cs typeface="Arial"/>
                <a:sym typeface="Arial"/>
              </a:rPr>
              <a:t>Note: The delete() method is deprecated, and is no longer used. Instead, we should use the </a:t>
            </a:r>
            <a:r>
              <a:rPr lang="uk-UA" sz="1500">
                <a:solidFill>
                  <a:srgbClr val="85200C"/>
                </a:solidFill>
                <a:highlight>
                  <a:srgbClr val="F9F2F4"/>
                </a:highlight>
              </a:rPr>
              <a:t>remove</a:t>
            </a:r>
            <a:r>
              <a:rPr lang="uk-UA" sz="1500">
                <a:solidFill>
                  <a:srgbClr val="85200C"/>
                </a:solidFill>
                <a:latin typeface="Arial"/>
                <a:ea typeface="Arial"/>
                <a:cs typeface="Arial"/>
                <a:sym typeface="Arial"/>
              </a:rPr>
              <a:t>() method.</a:t>
            </a:r>
            <a:endParaRPr sz="1500">
              <a:solidFill>
                <a:srgbClr val="85200C"/>
              </a:solidFill>
              <a:latin typeface="Arial"/>
              <a:ea typeface="Arial"/>
              <a:cs typeface="Arial"/>
              <a:sym typeface="Arial"/>
            </a:endParaRPr>
          </a:p>
          <a:p>
            <a:pPr indent="0" lvl="0" marL="0" rtl="0" algn="l">
              <a:spcBef>
                <a:spcPts val="1200"/>
              </a:spcBef>
              <a:spcAft>
                <a:spcPts val="0"/>
              </a:spcAft>
              <a:buClr>
                <a:schemeClr val="dk1"/>
              </a:buClr>
              <a:buSzPts val="1100"/>
              <a:buFont typeface="Arial"/>
              <a:buNone/>
            </a:pPr>
            <a:r>
              <a:t/>
            </a:r>
            <a:endParaRPr sz="1500">
              <a:solidFill>
                <a:schemeClr val="dk1"/>
              </a:solidFill>
              <a:highlight>
                <a:schemeClr val="lt1"/>
              </a:highlight>
            </a:endParaRPr>
          </a:p>
          <a:p>
            <a:pPr indent="0" lvl="0" marL="0" rtl="0" algn="l">
              <a:spcBef>
                <a:spcPts val="1200"/>
              </a:spcBef>
              <a:spcAft>
                <a:spcPts val="1200"/>
              </a:spcAft>
              <a:buNone/>
            </a:pPr>
            <a:r>
              <a:t/>
            </a:r>
            <a:endParaRPr sz="15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sp>
        <p:nvSpPr>
          <p:cNvPr id="349" name="Google Shape;349;p47"/>
          <p:cNvSpPr txBox="1"/>
          <p:nvPr>
            <p:ph type="title"/>
          </p:nvPr>
        </p:nvSpPr>
        <p:spPr>
          <a:xfrm>
            <a:off x="361175" y="631025"/>
            <a:ext cx="8520600" cy="54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uk-UA" sz="3000"/>
              <a:t>Transaction</a:t>
            </a:r>
            <a:endParaRPr sz="3000"/>
          </a:p>
        </p:txBody>
      </p:sp>
      <p:sp>
        <p:nvSpPr>
          <p:cNvPr id="350" name="Google Shape;350;p47"/>
          <p:cNvSpPr txBox="1"/>
          <p:nvPr>
            <p:ph idx="1" type="body"/>
          </p:nvPr>
        </p:nvSpPr>
        <p:spPr>
          <a:xfrm>
            <a:off x="481850" y="1179725"/>
            <a:ext cx="5238300" cy="1329300"/>
          </a:xfrm>
          <a:prstGeom prst="rect">
            <a:avLst/>
          </a:prstGeom>
        </p:spPr>
        <p:txBody>
          <a:bodyPr anchorCtr="0" anchor="t" bIns="91425" lIns="91425" spcFirstLastPara="1" rIns="91425" wrap="square" tIns="91425">
            <a:noAutofit/>
          </a:bodyPr>
          <a:lstStyle/>
          <a:p>
            <a:pPr indent="0" lvl="0" marL="0" rtl="0" algn="l">
              <a:lnSpc>
                <a:spcPct val="100000"/>
              </a:lnSpc>
              <a:spcBef>
                <a:spcPts val="400"/>
              </a:spcBef>
              <a:spcAft>
                <a:spcPts val="400"/>
              </a:spcAft>
              <a:buClr>
                <a:schemeClr val="dk1"/>
              </a:buClr>
              <a:buSzPts val="1100"/>
              <a:buFont typeface="Arial"/>
              <a:buNone/>
            </a:pPr>
            <a:r>
              <a:rPr b="1" lang="uk-UA" sz="1300" u="sng"/>
              <a:t>Transaction:</a:t>
            </a:r>
            <a:r>
              <a:rPr lang="uk-UA" sz="1300"/>
              <a:t> Enables you to achieve data consistency and rollback in case something unexpected happens. A transaction can be described by Atomicity, Consistency, Isolation, and Durability (ACID) properties</a:t>
            </a:r>
            <a:r>
              <a:rPr lang="uk-UA" sz="1300">
                <a:solidFill>
                  <a:srgbClr val="333333"/>
                </a:solidFill>
                <a:highlight>
                  <a:srgbClr val="FFFFFF"/>
                </a:highlight>
                <a:latin typeface="Roboto"/>
                <a:ea typeface="Roboto"/>
                <a:cs typeface="Roboto"/>
                <a:sym typeface="Roboto"/>
              </a:rPr>
              <a:t>.</a:t>
            </a:r>
            <a:r>
              <a:rPr lang="uk-UA" sz="1300"/>
              <a:t> It maintains abstraction from the transaction implementation (JTA,JDBC).</a:t>
            </a:r>
            <a:endParaRPr sz="1300">
              <a:solidFill>
                <a:srgbClr val="333333"/>
              </a:solidFill>
              <a:highlight>
                <a:srgbClr val="FFFFFF"/>
              </a:highlight>
              <a:latin typeface="Roboto"/>
              <a:ea typeface="Roboto"/>
              <a:cs typeface="Roboto"/>
              <a:sym typeface="Roboto"/>
            </a:endParaRPr>
          </a:p>
        </p:txBody>
      </p:sp>
      <p:graphicFrame>
        <p:nvGraphicFramePr>
          <p:cNvPr id="351" name="Google Shape;351;p47"/>
          <p:cNvGraphicFramePr/>
          <p:nvPr/>
        </p:nvGraphicFramePr>
        <p:xfrm>
          <a:off x="5767475" y="1179713"/>
          <a:ext cx="3000000" cy="3000000"/>
        </p:xfrm>
        <a:graphic>
          <a:graphicData uri="http://schemas.openxmlformats.org/drawingml/2006/table">
            <a:tbl>
              <a:tblPr>
                <a:noFill/>
                <a:tableStyleId>{42CE1404-B50C-41B0-8B54-7FDB3B1EF7F8}</a:tableStyleId>
              </a:tblPr>
              <a:tblGrid>
                <a:gridCol w="3190425"/>
              </a:tblGrid>
              <a:tr h="507450">
                <a:tc>
                  <a:txBody>
                    <a:bodyPr/>
                    <a:lstStyle/>
                    <a:p>
                      <a:pPr indent="0" lvl="0" marL="0" rtl="0" algn="l">
                        <a:spcBef>
                          <a:spcPts val="0"/>
                        </a:spcBef>
                        <a:spcAft>
                          <a:spcPts val="0"/>
                        </a:spcAft>
                        <a:buNone/>
                      </a:pPr>
                      <a:r>
                        <a:rPr b="1" lang="uk-UA" sz="1000">
                          <a:solidFill>
                            <a:srgbClr val="273239"/>
                          </a:solidFill>
                          <a:latin typeface="Consolas"/>
                          <a:ea typeface="Consolas"/>
                          <a:cs typeface="Consolas"/>
                          <a:sym typeface="Consolas"/>
                        </a:rPr>
                        <a:t>Transaction tx=session.beginTransaction();</a:t>
                      </a:r>
                      <a:endParaRPr b="1" sz="1000">
                        <a:solidFill>
                          <a:srgbClr val="273239"/>
                        </a:solidFill>
                        <a:latin typeface="Consolas"/>
                        <a:ea typeface="Consolas"/>
                        <a:cs typeface="Consolas"/>
                        <a:sym typeface="Consolas"/>
                      </a:endParaRPr>
                    </a:p>
                    <a:p>
                      <a:pPr indent="0" lvl="0" marL="0" marR="190500" rtl="0" algn="l">
                        <a:lnSpc>
                          <a:spcPct val="115000"/>
                        </a:lnSpc>
                        <a:spcBef>
                          <a:spcPts val="0"/>
                        </a:spcBef>
                        <a:spcAft>
                          <a:spcPts val="800"/>
                        </a:spcAft>
                        <a:buNone/>
                      </a:pPr>
                      <a:r>
                        <a:rPr b="1" lang="uk-UA" sz="1000">
                          <a:solidFill>
                            <a:srgbClr val="273239"/>
                          </a:solidFill>
                          <a:latin typeface="Consolas"/>
                          <a:ea typeface="Consolas"/>
                          <a:cs typeface="Consolas"/>
                          <a:sym typeface="Consolas"/>
                        </a:rPr>
                        <a:t>tx.commit();</a:t>
                      </a:r>
                      <a:endParaRPr sz="1200"/>
                    </a:p>
                  </a:txBody>
                  <a:tcPr marT="91425" marB="91425" marR="91425" marL="91425">
                    <a:lnL cap="flat" cmpd="sng" w="9525">
                      <a:solidFill>
                        <a:schemeClr val="accent4"/>
                      </a:solidFill>
                      <a:prstDash val="dash"/>
                      <a:round/>
                      <a:headEnd len="sm" w="sm" type="none"/>
                      <a:tailEnd len="sm" w="sm" type="none"/>
                    </a:lnL>
                    <a:lnR cap="flat" cmpd="sng" w="9525">
                      <a:solidFill>
                        <a:schemeClr val="accent4"/>
                      </a:solidFill>
                      <a:prstDash val="dash"/>
                      <a:round/>
                      <a:headEnd len="sm" w="sm" type="none"/>
                      <a:tailEnd len="sm" w="sm" type="none"/>
                    </a:lnR>
                    <a:lnT cap="flat" cmpd="sng" w="9525">
                      <a:solidFill>
                        <a:schemeClr val="accent4"/>
                      </a:solidFill>
                      <a:prstDash val="dash"/>
                      <a:round/>
                      <a:headEnd len="sm" w="sm" type="none"/>
                      <a:tailEnd len="sm" w="sm" type="none"/>
                    </a:lnT>
                    <a:lnB cap="flat" cmpd="sng" w="9525">
                      <a:solidFill>
                        <a:schemeClr val="accent4"/>
                      </a:solidFill>
                      <a:prstDash val="dash"/>
                      <a:round/>
                      <a:headEnd len="sm" w="sm" type="none"/>
                      <a:tailEnd len="sm" w="sm" type="none"/>
                    </a:lnB>
                  </a:tcPr>
                </a:tc>
              </a:tr>
            </a:tbl>
          </a:graphicData>
        </a:graphic>
      </p:graphicFrame>
      <p:sp>
        <p:nvSpPr>
          <p:cNvPr id="352" name="Google Shape;352;p47"/>
          <p:cNvSpPr txBox="1"/>
          <p:nvPr/>
        </p:nvSpPr>
        <p:spPr>
          <a:xfrm>
            <a:off x="452250" y="2453375"/>
            <a:ext cx="8401200" cy="2252400"/>
          </a:xfrm>
          <a:prstGeom prst="rect">
            <a:avLst/>
          </a:prstGeom>
          <a:solidFill>
            <a:schemeClr val="lt1"/>
          </a:solid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lang="uk-UA" sz="1300">
                <a:solidFill>
                  <a:schemeClr val="accent2"/>
                </a:solidFill>
              </a:rPr>
              <a:t>The methods of Transaction interface are as follows:</a:t>
            </a:r>
            <a:endParaRPr sz="1300">
              <a:solidFill>
                <a:schemeClr val="accent2"/>
              </a:solidFill>
            </a:endParaRPr>
          </a:p>
          <a:p>
            <a:pPr indent="-304800" lvl="0" marL="457200" rtl="0" algn="l">
              <a:lnSpc>
                <a:spcPct val="100000"/>
              </a:lnSpc>
              <a:spcBef>
                <a:spcPts val="200"/>
              </a:spcBef>
              <a:spcAft>
                <a:spcPts val="0"/>
              </a:spcAft>
              <a:buClr>
                <a:schemeClr val="accent4"/>
              </a:buClr>
              <a:buSzPts val="1200"/>
              <a:buAutoNum type="arabicPeriod"/>
            </a:pPr>
            <a:r>
              <a:rPr b="1" lang="uk-UA" sz="1200">
                <a:solidFill>
                  <a:schemeClr val="accent2"/>
                </a:solidFill>
              </a:rPr>
              <a:t>void begin()</a:t>
            </a:r>
            <a:r>
              <a:rPr lang="uk-UA" sz="1200">
                <a:solidFill>
                  <a:schemeClr val="accent2"/>
                </a:solidFill>
              </a:rPr>
              <a:t> starts a new transaction.</a:t>
            </a:r>
            <a:endParaRPr sz="1200">
              <a:solidFill>
                <a:schemeClr val="accent2"/>
              </a:solidFill>
            </a:endParaRPr>
          </a:p>
          <a:p>
            <a:pPr indent="-304800" lvl="0" marL="457200" rtl="0" algn="l">
              <a:lnSpc>
                <a:spcPct val="100000"/>
              </a:lnSpc>
              <a:spcBef>
                <a:spcPts val="200"/>
              </a:spcBef>
              <a:spcAft>
                <a:spcPts val="0"/>
              </a:spcAft>
              <a:buClr>
                <a:schemeClr val="accent4"/>
              </a:buClr>
              <a:buSzPts val="1200"/>
              <a:buAutoNum type="arabicPeriod"/>
            </a:pPr>
            <a:r>
              <a:rPr b="1" lang="uk-UA" sz="1200">
                <a:solidFill>
                  <a:schemeClr val="accent2"/>
                </a:solidFill>
              </a:rPr>
              <a:t>void commit() </a:t>
            </a:r>
            <a:r>
              <a:rPr lang="uk-UA" sz="1200">
                <a:solidFill>
                  <a:schemeClr val="accent2"/>
                </a:solidFill>
              </a:rPr>
              <a:t>ends the unit of work unless we are in </a:t>
            </a:r>
            <a:r>
              <a:rPr b="1" i="1" lang="uk-UA" sz="1200">
                <a:solidFill>
                  <a:schemeClr val="accent2"/>
                </a:solidFill>
              </a:rPr>
              <a:t>FlushMode.NEVER</a:t>
            </a:r>
            <a:r>
              <a:rPr lang="uk-UA" sz="1200">
                <a:solidFill>
                  <a:schemeClr val="accent2"/>
                </a:solidFill>
              </a:rPr>
              <a:t>.</a:t>
            </a:r>
            <a:endParaRPr sz="1200">
              <a:solidFill>
                <a:schemeClr val="accent2"/>
              </a:solidFill>
            </a:endParaRPr>
          </a:p>
          <a:p>
            <a:pPr indent="-304800" lvl="0" marL="457200" rtl="0" algn="l">
              <a:lnSpc>
                <a:spcPct val="100000"/>
              </a:lnSpc>
              <a:spcBef>
                <a:spcPts val="200"/>
              </a:spcBef>
              <a:spcAft>
                <a:spcPts val="0"/>
              </a:spcAft>
              <a:buClr>
                <a:schemeClr val="accent4"/>
              </a:buClr>
              <a:buSzPts val="1200"/>
              <a:buAutoNum type="arabicPeriod"/>
            </a:pPr>
            <a:r>
              <a:rPr b="1" lang="uk-UA" sz="1200">
                <a:solidFill>
                  <a:schemeClr val="accent2"/>
                </a:solidFill>
              </a:rPr>
              <a:t>void rollback()</a:t>
            </a:r>
            <a:r>
              <a:rPr lang="uk-UA" sz="1200">
                <a:solidFill>
                  <a:schemeClr val="accent2"/>
                </a:solidFill>
              </a:rPr>
              <a:t> forces this transaction to rollback.</a:t>
            </a:r>
            <a:endParaRPr sz="1200">
              <a:solidFill>
                <a:schemeClr val="accent2"/>
              </a:solidFill>
            </a:endParaRPr>
          </a:p>
          <a:p>
            <a:pPr indent="-304800" lvl="0" marL="457200" rtl="0" algn="l">
              <a:lnSpc>
                <a:spcPct val="100000"/>
              </a:lnSpc>
              <a:spcBef>
                <a:spcPts val="200"/>
              </a:spcBef>
              <a:spcAft>
                <a:spcPts val="0"/>
              </a:spcAft>
              <a:buClr>
                <a:schemeClr val="accent4"/>
              </a:buClr>
              <a:buSzPts val="1200"/>
              <a:buAutoNum type="arabicPeriod"/>
            </a:pPr>
            <a:r>
              <a:rPr b="1" lang="uk-UA" sz="1200">
                <a:solidFill>
                  <a:schemeClr val="accent2"/>
                </a:solidFill>
              </a:rPr>
              <a:t>void setTimeout(int seconds)</a:t>
            </a:r>
            <a:r>
              <a:rPr lang="uk-UA" sz="1200">
                <a:solidFill>
                  <a:schemeClr val="accent2"/>
                </a:solidFill>
              </a:rPr>
              <a:t> sets a transaction timeout for any transaction started by a subsequent call to begin on this instance.</a:t>
            </a:r>
            <a:endParaRPr sz="1200">
              <a:solidFill>
                <a:schemeClr val="accent2"/>
              </a:solidFill>
            </a:endParaRPr>
          </a:p>
          <a:p>
            <a:pPr indent="-304800" lvl="0" marL="457200" rtl="0" algn="l">
              <a:lnSpc>
                <a:spcPct val="100000"/>
              </a:lnSpc>
              <a:spcBef>
                <a:spcPts val="200"/>
              </a:spcBef>
              <a:spcAft>
                <a:spcPts val="0"/>
              </a:spcAft>
              <a:buClr>
                <a:schemeClr val="accent4"/>
              </a:buClr>
              <a:buSzPts val="1200"/>
              <a:buAutoNum type="arabicPeriod"/>
            </a:pPr>
            <a:r>
              <a:rPr b="1" lang="uk-UA" sz="1200">
                <a:solidFill>
                  <a:schemeClr val="accent2"/>
                </a:solidFill>
              </a:rPr>
              <a:t>boolean isAlive()</a:t>
            </a:r>
            <a:r>
              <a:rPr lang="uk-UA" sz="1200">
                <a:solidFill>
                  <a:schemeClr val="accent2"/>
                </a:solidFill>
              </a:rPr>
              <a:t> checks if the transaction is still alive.</a:t>
            </a:r>
            <a:endParaRPr sz="1200">
              <a:solidFill>
                <a:schemeClr val="accent2"/>
              </a:solidFill>
            </a:endParaRPr>
          </a:p>
          <a:p>
            <a:pPr indent="-304800" lvl="0" marL="457200" rtl="0" algn="l">
              <a:lnSpc>
                <a:spcPct val="100000"/>
              </a:lnSpc>
              <a:spcBef>
                <a:spcPts val="200"/>
              </a:spcBef>
              <a:spcAft>
                <a:spcPts val="0"/>
              </a:spcAft>
              <a:buClr>
                <a:schemeClr val="accent4"/>
              </a:buClr>
              <a:buSzPts val="1200"/>
              <a:buAutoNum type="arabicPeriod"/>
            </a:pPr>
            <a:r>
              <a:rPr b="1" lang="uk-UA" sz="1200">
                <a:solidFill>
                  <a:schemeClr val="accent2"/>
                </a:solidFill>
              </a:rPr>
              <a:t>void registerSynchronization(Synchronization s)</a:t>
            </a:r>
            <a:r>
              <a:rPr lang="uk-UA" sz="1200">
                <a:solidFill>
                  <a:schemeClr val="accent2"/>
                </a:solidFill>
              </a:rPr>
              <a:t> registers a user synchronization callback for this transaction.</a:t>
            </a:r>
            <a:endParaRPr sz="1200">
              <a:solidFill>
                <a:schemeClr val="accent2"/>
              </a:solidFill>
            </a:endParaRPr>
          </a:p>
          <a:p>
            <a:pPr indent="-304800" lvl="0" marL="457200" rtl="0" algn="l">
              <a:lnSpc>
                <a:spcPct val="100000"/>
              </a:lnSpc>
              <a:spcBef>
                <a:spcPts val="200"/>
              </a:spcBef>
              <a:spcAft>
                <a:spcPts val="0"/>
              </a:spcAft>
              <a:buClr>
                <a:schemeClr val="accent4"/>
              </a:buClr>
              <a:buSzPts val="1200"/>
              <a:buAutoNum type="arabicPeriod"/>
            </a:pPr>
            <a:r>
              <a:rPr b="1" lang="uk-UA" sz="1200">
                <a:solidFill>
                  <a:schemeClr val="accent2"/>
                </a:solidFill>
              </a:rPr>
              <a:t>boolean wasCommited() </a:t>
            </a:r>
            <a:r>
              <a:rPr lang="uk-UA" sz="1200">
                <a:solidFill>
                  <a:schemeClr val="accent2"/>
                </a:solidFill>
              </a:rPr>
              <a:t>checks if the transaction is committed successfully.</a:t>
            </a:r>
            <a:endParaRPr sz="1200">
              <a:solidFill>
                <a:schemeClr val="accent2"/>
              </a:solidFill>
            </a:endParaRPr>
          </a:p>
          <a:p>
            <a:pPr indent="-304800" lvl="0" marL="457200" rtl="0" algn="l">
              <a:lnSpc>
                <a:spcPct val="100000"/>
              </a:lnSpc>
              <a:spcBef>
                <a:spcPts val="200"/>
              </a:spcBef>
              <a:spcAft>
                <a:spcPts val="200"/>
              </a:spcAft>
              <a:buClr>
                <a:schemeClr val="accent4"/>
              </a:buClr>
              <a:buSzPts val="1200"/>
              <a:buAutoNum type="arabicPeriod"/>
            </a:pPr>
            <a:r>
              <a:rPr b="1" lang="uk-UA" sz="1200">
                <a:solidFill>
                  <a:schemeClr val="accent2"/>
                </a:solidFill>
              </a:rPr>
              <a:t>boolean wasRolledBack()</a:t>
            </a:r>
            <a:r>
              <a:rPr lang="uk-UA" sz="1200">
                <a:solidFill>
                  <a:schemeClr val="accent2"/>
                </a:solidFill>
              </a:rPr>
              <a:t> checks if the transaction is rolled back successfully.</a:t>
            </a:r>
            <a:endParaRPr sz="1500">
              <a:solidFill>
                <a:srgbClr val="333333"/>
              </a:solidFill>
              <a:highlight>
                <a:schemeClr val="lt1"/>
              </a:highlight>
              <a:latin typeface="Roboto"/>
              <a:ea typeface="Roboto"/>
              <a:cs typeface="Roboto"/>
              <a:sym typeface="Roboto"/>
            </a:endParaRPr>
          </a:p>
        </p:txBody>
      </p:sp>
      <p:pic>
        <p:nvPicPr>
          <p:cNvPr id="353" name="Google Shape;353;p47"/>
          <p:cNvPicPr preferRelativeResize="0"/>
          <p:nvPr/>
        </p:nvPicPr>
        <p:blipFill>
          <a:blip r:embed="rId3">
            <a:alphaModFix/>
          </a:blip>
          <a:stretch>
            <a:fillRect/>
          </a:stretch>
        </p:blipFill>
        <p:spPr>
          <a:xfrm>
            <a:off x="6085025" y="1746063"/>
            <a:ext cx="2908375" cy="149752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sp>
        <p:nvSpPr>
          <p:cNvPr id="358" name="Google Shape;358;p48"/>
          <p:cNvSpPr txBox="1"/>
          <p:nvPr>
            <p:ph type="title"/>
          </p:nvPr>
        </p:nvSpPr>
        <p:spPr>
          <a:xfrm>
            <a:off x="361175" y="654700"/>
            <a:ext cx="8520600" cy="498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uk-UA"/>
              <a:t>Query Object</a:t>
            </a:r>
            <a:endParaRPr/>
          </a:p>
        </p:txBody>
      </p:sp>
      <p:sp>
        <p:nvSpPr>
          <p:cNvPr id="359" name="Google Shape;359;p48"/>
          <p:cNvSpPr txBox="1"/>
          <p:nvPr>
            <p:ph idx="1" type="body"/>
          </p:nvPr>
        </p:nvSpPr>
        <p:spPr>
          <a:xfrm>
            <a:off x="428550" y="1152950"/>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uk-UA" sz="1400" u="sng"/>
              <a:t>Query Interface:</a:t>
            </a:r>
            <a:endParaRPr b="1" sz="1400" u="sng"/>
          </a:p>
          <a:p>
            <a:pPr indent="-317500" lvl="0" marL="457200" rtl="0" algn="l">
              <a:spcBef>
                <a:spcPts val="1200"/>
              </a:spcBef>
              <a:spcAft>
                <a:spcPts val="0"/>
              </a:spcAft>
              <a:buSzPts val="1400"/>
              <a:buChar char="●"/>
            </a:pPr>
            <a:r>
              <a:rPr b="1" lang="uk-UA" sz="1400" u="sng">
                <a:solidFill>
                  <a:schemeClr val="hlink"/>
                </a:solidFill>
                <a:hlinkClick r:id="rId3"/>
              </a:rPr>
              <a:t>Query </a:t>
            </a:r>
            <a:r>
              <a:rPr lang="uk-UA" sz="1400"/>
              <a:t>is an interface that presents inside </a:t>
            </a:r>
            <a:r>
              <a:rPr b="1" lang="uk-UA" sz="1400"/>
              <a:t>org.hibernate package.</a:t>
            </a:r>
            <a:endParaRPr b="1" sz="1400"/>
          </a:p>
          <a:p>
            <a:pPr indent="-317500" lvl="0" marL="457200" rtl="0" algn="l">
              <a:spcBef>
                <a:spcPts val="1000"/>
              </a:spcBef>
              <a:spcAft>
                <a:spcPts val="0"/>
              </a:spcAft>
              <a:buSzPts val="1400"/>
              <a:buChar char="●"/>
            </a:pPr>
            <a:r>
              <a:rPr lang="uk-UA" sz="1400"/>
              <a:t>A Query </a:t>
            </a:r>
            <a:r>
              <a:rPr b="1" lang="uk-UA" sz="1400"/>
              <a:t>instance</a:t>
            </a:r>
            <a:r>
              <a:rPr lang="uk-UA" sz="1400"/>
              <a:t> is obtained by calling </a:t>
            </a:r>
            <a:r>
              <a:rPr b="1" i="1" lang="uk-UA" sz="1400"/>
              <a:t>Session.createQuery() </a:t>
            </a:r>
            <a:r>
              <a:rPr lang="uk-UA" sz="1400"/>
              <a:t>method.</a:t>
            </a:r>
            <a:endParaRPr sz="1100"/>
          </a:p>
          <a:p>
            <a:pPr indent="-317500" lvl="0" marL="457200" rtl="0" algn="l">
              <a:spcBef>
                <a:spcPts val="1000"/>
              </a:spcBef>
              <a:spcAft>
                <a:spcPts val="1000"/>
              </a:spcAft>
              <a:buSzPts val="1400"/>
              <a:buChar char="●"/>
            </a:pPr>
            <a:r>
              <a:rPr lang="uk-UA" sz="1400"/>
              <a:t>Query objects use </a:t>
            </a:r>
            <a:r>
              <a:rPr b="1" lang="uk-UA" sz="1400"/>
              <a:t>SQL </a:t>
            </a:r>
            <a:r>
              <a:rPr lang="uk-UA" sz="1400"/>
              <a:t>or </a:t>
            </a:r>
            <a:r>
              <a:rPr b="1" lang="uk-UA" sz="1400"/>
              <a:t>Hibernate Query Language (HQL)</a:t>
            </a:r>
            <a:r>
              <a:rPr lang="uk-UA" sz="1400"/>
              <a:t> to retrieve data from the database and create objects. A Query instance is used to bind query parameters, limit the number of results returned by the query, and finally, to execute the query. </a:t>
            </a:r>
            <a:endParaRPr sz="1800"/>
          </a:p>
        </p:txBody>
      </p:sp>
      <p:graphicFrame>
        <p:nvGraphicFramePr>
          <p:cNvPr id="360" name="Google Shape;360;p48"/>
          <p:cNvGraphicFramePr/>
          <p:nvPr/>
        </p:nvGraphicFramePr>
        <p:xfrm>
          <a:off x="1846450" y="3324650"/>
          <a:ext cx="3000000" cy="3000000"/>
        </p:xfrm>
        <a:graphic>
          <a:graphicData uri="http://schemas.openxmlformats.org/drawingml/2006/table">
            <a:tbl>
              <a:tblPr>
                <a:noFill/>
                <a:tableStyleId>{42CE1404-B50C-41B0-8B54-7FDB3B1EF7F8}</a:tableStyleId>
              </a:tblPr>
              <a:tblGrid>
                <a:gridCol w="5610225"/>
              </a:tblGrid>
              <a:tr h="148300">
                <a:tc>
                  <a:txBody>
                    <a:bodyPr/>
                    <a:lstStyle/>
                    <a:p>
                      <a:pPr indent="0" lvl="0" marL="190500" marR="190500" rtl="0" algn="ctr">
                        <a:lnSpc>
                          <a:spcPct val="115000"/>
                        </a:lnSpc>
                        <a:spcBef>
                          <a:spcPts val="0"/>
                        </a:spcBef>
                        <a:spcAft>
                          <a:spcPts val="800"/>
                        </a:spcAft>
                        <a:buNone/>
                      </a:pPr>
                      <a:r>
                        <a:rPr b="1" lang="uk-UA" sz="1200">
                          <a:solidFill>
                            <a:srgbClr val="273239"/>
                          </a:solidFill>
                          <a:latin typeface="Consolas"/>
                          <a:ea typeface="Consolas"/>
                          <a:cs typeface="Consolas"/>
                          <a:sym typeface="Consolas"/>
                        </a:rPr>
                        <a:t>Query query=session.createQuery();</a:t>
                      </a:r>
                      <a:endParaRPr b="1" sz="1200">
                        <a:solidFill>
                          <a:srgbClr val="273239"/>
                        </a:solidFill>
                        <a:latin typeface="Consolas"/>
                        <a:ea typeface="Consolas"/>
                        <a:cs typeface="Consolas"/>
                        <a:sym typeface="Consolas"/>
                      </a:endParaRPr>
                    </a:p>
                  </a:txBody>
                  <a:tcPr marT="91425" marB="91425" marR="91425" marL="91425"/>
                </a:tc>
              </a:tr>
            </a:tbl>
          </a:graphicData>
        </a:graphic>
      </p:graphicFrame>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p49"/>
          <p:cNvSpPr txBox="1"/>
          <p:nvPr>
            <p:ph type="title"/>
          </p:nvPr>
        </p:nvSpPr>
        <p:spPr>
          <a:xfrm>
            <a:off x="378950" y="682499"/>
            <a:ext cx="8520600" cy="502500"/>
          </a:xfrm>
          <a:prstGeom prst="rect">
            <a:avLst/>
          </a:prstGeom>
          <a:noFill/>
          <a:ln>
            <a:noFill/>
          </a:ln>
        </p:spPr>
        <p:txBody>
          <a:bodyPr anchorCtr="0" anchor="t" bIns="0" lIns="0" spcFirstLastPara="1" rIns="0" wrap="square" tIns="9525">
            <a:noAutofit/>
          </a:bodyPr>
          <a:lstStyle/>
          <a:p>
            <a:pPr indent="0" lvl="0" marL="0" rtl="0" algn="l">
              <a:spcBef>
                <a:spcPts val="0"/>
              </a:spcBef>
              <a:spcAft>
                <a:spcPts val="0"/>
              </a:spcAft>
              <a:buNone/>
            </a:pPr>
            <a:r>
              <a:rPr lang="uk-UA"/>
              <a:t>Setting up a Hibernate </a:t>
            </a:r>
            <a:endParaRPr sz="2700">
              <a:solidFill>
                <a:srgbClr val="EBEBEB"/>
              </a:solidFill>
            </a:endParaRPr>
          </a:p>
          <a:p>
            <a:pPr indent="0" lvl="0" marL="12700" rtl="0" algn="l">
              <a:lnSpc>
                <a:spcPct val="100000"/>
              </a:lnSpc>
              <a:spcBef>
                <a:spcPts val="0"/>
              </a:spcBef>
              <a:spcAft>
                <a:spcPts val="0"/>
              </a:spcAft>
              <a:buClr>
                <a:srgbClr val="000000"/>
              </a:buClr>
              <a:buFont typeface="Arial"/>
              <a:buNone/>
            </a:pPr>
            <a:r>
              <a:t/>
            </a:r>
            <a:endParaRPr>
              <a:solidFill>
                <a:srgbClr val="EBEBEB"/>
              </a:solidFill>
            </a:endParaRPr>
          </a:p>
        </p:txBody>
      </p:sp>
      <p:sp>
        <p:nvSpPr>
          <p:cNvPr id="366" name="Google Shape;366;p49"/>
          <p:cNvSpPr txBox="1"/>
          <p:nvPr/>
        </p:nvSpPr>
        <p:spPr>
          <a:xfrm>
            <a:off x="403500" y="1185000"/>
            <a:ext cx="8337000" cy="502500"/>
          </a:xfrm>
          <a:prstGeom prst="rect">
            <a:avLst/>
          </a:prstGeom>
          <a:noFill/>
          <a:ln>
            <a:noFill/>
          </a:ln>
        </p:spPr>
        <p:txBody>
          <a:bodyPr anchorCtr="0" anchor="t" bIns="0" lIns="0" spcFirstLastPara="1" rIns="0" wrap="square" tIns="10000">
            <a:noAutofit/>
          </a:bodyPr>
          <a:lstStyle/>
          <a:p>
            <a:pPr indent="-260350" lvl="0" marL="360000" marR="0" rtl="0" algn="l">
              <a:lnSpc>
                <a:spcPct val="100000"/>
              </a:lnSpc>
              <a:spcBef>
                <a:spcPts val="0"/>
              </a:spcBef>
              <a:spcAft>
                <a:spcPts val="0"/>
              </a:spcAft>
              <a:buClr>
                <a:schemeClr val="accent2"/>
              </a:buClr>
              <a:buSzPts val="1400"/>
              <a:buAutoNum type="arabicPeriod"/>
            </a:pPr>
            <a:r>
              <a:rPr lang="uk-UA">
                <a:solidFill>
                  <a:schemeClr val="accent2"/>
                </a:solidFill>
              </a:rPr>
              <a:t>Create Java Maven Project.</a:t>
            </a:r>
            <a:endParaRPr>
              <a:solidFill>
                <a:schemeClr val="accent2"/>
              </a:solidFill>
            </a:endParaRPr>
          </a:p>
          <a:p>
            <a:pPr indent="-260350" lvl="0" marL="360000" marR="0" rtl="0" algn="l">
              <a:lnSpc>
                <a:spcPct val="100000"/>
              </a:lnSpc>
              <a:spcBef>
                <a:spcPts val="200"/>
              </a:spcBef>
              <a:spcAft>
                <a:spcPts val="200"/>
              </a:spcAft>
              <a:buClr>
                <a:schemeClr val="accent2"/>
              </a:buClr>
              <a:buSzPts val="1400"/>
              <a:buAutoNum type="arabicPeriod"/>
            </a:pPr>
            <a:r>
              <a:rPr lang="uk-UA">
                <a:solidFill>
                  <a:schemeClr val="accent2"/>
                </a:solidFill>
              </a:rPr>
              <a:t>Configure Maven Dependencies for Hibernate and Database in pom.xml file.</a:t>
            </a:r>
            <a:endParaRPr sz="1700">
              <a:solidFill>
                <a:schemeClr val="accent2"/>
              </a:solidFill>
            </a:endParaRPr>
          </a:p>
        </p:txBody>
      </p:sp>
      <p:graphicFrame>
        <p:nvGraphicFramePr>
          <p:cNvPr id="367" name="Google Shape;367;p49"/>
          <p:cNvGraphicFramePr/>
          <p:nvPr/>
        </p:nvGraphicFramePr>
        <p:xfrm>
          <a:off x="3395275" y="1761100"/>
          <a:ext cx="3000000" cy="3000000"/>
        </p:xfrm>
        <a:graphic>
          <a:graphicData uri="http://schemas.openxmlformats.org/drawingml/2006/table">
            <a:tbl>
              <a:tblPr>
                <a:noFill/>
                <a:tableStyleId>{42CE1404-B50C-41B0-8B54-7FDB3B1EF7F8}</a:tableStyleId>
              </a:tblPr>
              <a:tblGrid>
                <a:gridCol w="5411350"/>
              </a:tblGrid>
              <a:tr h="3173275">
                <a:tc>
                  <a:txBody>
                    <a:bodyPr/>
                    <a:lstStyle/>
                    <a:p>
                      <a:pPr indent="0" lvl="0" marL="0" rtl="0" algn="l">
                        <a:spcBef>
                          <a:spcPts val="0"/>
                        </a:spcBef>
                        <a:spcAft>
                          <a:spcPts val="0"/>
                        </a:spcAft>
                        <a:buClr>
                          <a:schemeClr val="dk1"/>
                        </a:buClr>
                        <a:buSzPts val="1100"/>
                        <a:buFont typeface="Arial"/>
                        <a:buNone/>
                      </a:pPr>
                      <a:r>
                        <a:rPr b="1" lang="uk-UA" sz="1000">
                          <a:latin typeface="Consolas"/>
                          <a:ea typeface="Consolas"/>
                          <a:cs typeface="Consolas"/>
                          <a:sym typeface="Consolas"/>
                        </a:rPr>
                        <a:t>&lt;!-- https://mvnrepository.com/artifact/org.hibernate/hibernate-core --&gt;</a:t>
                      </a:r>
                      <a:endParaRPr b="1" sz="1000">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b="1" lang="uk-UA" sz="1000">
                          <a:solidFill>
                            <a:srgbClr val="B45F06"/>
                          </a:solidFill>
                          <a:latin typeface="Consolas"/>
                          <a:ea typeface="Consolas"/>
                          <a:cs typeface="Consolas"/>
                          <a:sym typeface="Consolas"/>
                        </a:rPr>
                        <a:t>&lt;dependency&gt;</a:t>
                      </a:r>
                      <a:endParaRPr b="1" sz="1000">
                        <a:solidFill>
                          <a:srgbClr val="B45F06"/>
                        </a:solidFill>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b="1" lang="uk-UA" sz="1000">
                          <a:solidFill>
                            <a:srgbClr val="B45F06"/>
                          </a:solidFill>
                          <a:latin typeface="Consolas"/>
                          <a:ea typeface="Consolas"/>
                          <a:cs typeface="Consolas"/>
                          <a:sym typeface="Consolas"/>
                        </a:rPr>
                        <a:t>    &lt;groupId&gt;org.hibernate&lt;/groupId&gt;</a:t>
                      </a:r>
                      <a:endParaRPr b="1" sz="1000">
                        <a:solidFill>
                          <a:srgbClr val="B45F06"/>
                        </a:solidFill>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b="1" lang="uk-UA" sz="1000">
                          <a:solidFill>
                            <a:srgbClr val="B45F06"/>
                          </a:solidFill>
                          <a:latin typeface="Consolas"/>
                          <a:ea typeface="Consolas"/>
                          <a:cs typeface="Consolas"/>
                          <a:sym typeface="Consolas"/>
                        </a:rPr>
                        <a:t>    &lt;artifactId&gt;hibernate-core&lt;/artifactId&gt;</a:t>
                      </a:r>
                      <a:endParaRPr b="1" sz="1000">
                        <a:solidFill>
                          <a:srgbClr val="B45F06"/>
                        </a:solidFill>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b="1" lang="uk-UA" sz="1000">
                          <a:solidFill>
                            <a:srgbClr val="B45F06"/>
                          </a:solidFill>
                          <a:latin typeface="Consolas"/>
                          <a:ea typeface="Consolas"/>
                          <a:cs typeface="Consolas"/>
                          <a:sym typeface="Consolas"/>
                        </a:rPr>
                        <a:t>    &lt;version&gt;5.5.7.Final&lt;/version&gt;</a:t>
                      </a:r>
                      <a:endParaRPr b="1" sz="1000">
                        <a:solidFill>
                          <a:srgbClr val="B45F06"/>
                        </a:solidFill>
                        <a:latin typeface="Consolas"/>
                        <a:ea typeface="Consolas"/>
                        <a:cs typeface="Consolas"/>
                        <a:sym typeface="Consolas"/>
                      </a:endParaRPr>
                    </a:p>
                    <a:p>
                      <a:pPr indent="0" lvl="0" marL="0" rtl="0" algn="l">
                        <a:spcBef>
                          <a:spcPts val="0"/>
                        </a:spcBef>
                        <a:spcAft>
                          <a:spcPts val="0"/>
                        </a:spcAft>
                        <a:buNone/>
                      </a:pPr>
                      <a:r>
                        <a:rPr b="1" lang="uk-UA" sz="1000">
                          <a:solidFill>
                            <a:srgbClr val="B45F06"/>
                          </a:solidFill>
                          <a:latin typeface="Consolas"/>
                          <a:ea typeface="Consolas"/>
                          <a:cs typeface="Consolas"/>
                          <a:sym typeface="Consolas"/>
                        </a:rPr>
                        <a:t>&lt;/dependency&gt;</a:t>
                      </a:r>
                      <a:endParaRPr b="1" sz="1000">
                        <a:solidFill>
                          <a:srgbClr val="B45F06"/>
                        </a:solidFill>
                        <a:latin typeface="Consolas"/>
                        <a:ea typeface="Consolas"/>
                        <a:cs typeface="Consolas"/>
                        <a:sym typeface="Consolas"/>
                      </a:endParaRPr>
                    </a:p>
                    <a:p>
                      <a:pPr indent="0" lvl="0" marL="0" rtl="0" algn="l">
                        <a:spcBef>
                          <a:spcPts val="0"/>
                        </a:spcBef>
                        <a:spcAft>
                          <a:spcPts val="0"/>
                        </a:spcAft>
                        <a:buNone/>
                      </a:pPr>
                      <a:r>
                        <a:t/>
                      </a:r>
                      <a:endParaRPr b="1" sz="1000">
                        <a:solidFill>
                          <a:srgbClr val="B45F06"/>
                        </a:solidFill>
                        <a:latin typeface="Consolas"/>
                        <a:ea typeface="Consolas"/>
                        <a:cs typeface="Consolas"/>
                        <a:sym typeface="Consolas"/>
                      </a:endParaRPr>
                    </a:p>
                    <a:p>
                      <a:pPr indent="0" lvl="0" marL="0" rtl="0" algn="l">
                        <a:spcBef>
                          <a:spcPts val="0"/>
                        </a:spcBef>
                        <a:spcAft>
                          <a:spcPts val="0"/>
                        </a:spcAft>
                        <a:buNone/>
                      </a:pPr>
                      <a:r>
                        <a:rPr b="1" lang="uk-UA" sz="1000">
                          <a:solidFill>
                            <a:srgbClr val="B45F06"/>
                          </a:solidFill>
                          <a:latin typeface="Consolas"/>
                          <a:ea typeface="Consolas"/>
                          <a:cs typeface="Consolas"/>
                          <a:sym typeface="Consolas"/>
                        </a:rPr>
                        <a:t>&lt;dependency&gt;</a:t>
                      </a:r>
                      <a:endParaRPr b="1" sz="1000">
                        <a:solidFill>
                          <a:srgbClr val="B45F06"/>
                        </a:solidFill>
                        <a:latin typeface="Consolas"/>
                        <a:ea typeface="Consolas"/>
                        <a:cs typeface="Consolas"/>
                        <a:sym typeface="Consolas"/>
                      </a:endParaRPr>
                    </a:p>
                    <a:p>
                      <a:pPr indent="0" lvl="0" marL="0" rtl="0" algn="l">
                        <a:spcBef>
                          <a:spcPts val="0"/>
                        </a:spcBef>
                        <a:spcAft>
                          <a:spcPts val="0"/>
                        </a:spcAft>
                        <a:buNone/>
                      </a:pPr>
                      <a:r>
                        <a:rPr b="1" lang="uk-UA" sz="1000">
                          <a:solidFill>
                            <a:srgbClr val="B45F06"/>
                          </a:solidFill>
                          <a:latin typeface="Consolas"/>
                          <a:ea typeface="Consolas"/>
                          <a:cs typeface="Consolas"/>
                          <a:sym typeface="Consolas"/>
                        </a:rPr>
                        <a:t>    &lt;groupId&gt;org.hibernate&lt;/groupId&gt;</a:t>
                      </a:r>
                      <a:endParaRPr b="1" sz="1000">
                        <a:solidFill>
                          <a:srgbClr val="B45F06"/>
                        </a:solidFill>
                        <a:latin typeface="Consolas"/>
                        <a:ea typeface="Consolas"/>
                        <a:cs typeface="Consolas"/>
                        <a:sym typeface="Consolas"/>
                      </a:endParaRPr>
                    </a:p>
                    <a:p>
                      <a:pPr indent="0" lvl="0" marL="0" rtl="0" algn="l">
                        <a:spcBef>
                          <a:spcPts val="0"/>
                        </a:spcBef>
                        <a:spcAft>
                          <a:spcPts val="0"/>
                        </a:spcAft>
                        <a:buNone/>
                      </a:pPr>
                      <a:r>
                        <a:rPr b="1" lang="uk-UA" sz="1000">
                          <a:solidFill>
                            <a:srgbClr val="B45F06"/>
                          </a:solidFill>
                          <a:latin typeface="Consolas"/>
                          <a:ea typeface="Consolas"/>
                          <a:cs typeface="Consolas"/>
                          <a:sym typeface="Consolas"/>
                        </a:rPr>
                        <a:t>    &lt;artifactId&gt;hibernate-annotations&lt;/artifactId&gt;</a:t>
                      </a:r>
                      <a:endParaRPr b="1" sz="1000">
                        <a:solidFill>
                          <a:srgbClr val="B45F06"/>
                        </a:solidFill>
                        <a:latin typeface="Consolas"/>
                        <a:ea typeface="Consolas"/>
                        <a:cs typeface="Consolas"/>
                        <a:sym typeface="Consolas"/>
                      </a:endParaRPr>
                    </a:p>
                    <a:p>
                      <a:pPr indent="0" lvl="0" marL="0" rtl="0" algn="l">
                        <a:spcBef>
                          <a:spcPts val="0"/>
                        </a:spcBef>
                        <a:spcAft>
                          <a:spcPts val="0"/>
                        </a:spcAft>
                        <a:buNone/>
                      </a:pPr>
                      <a:r>
                        <a:rPr b="1" lang="uk-UA" sz="1000">
                          <a:solidFill>
                            <a:srgbClr val="B45F06"/>
                          </a:solidFill>
                          <a:latin typeface="Consolas"/>
                          <a:ea typeface="Consolas"/>
                          <a:cs typeface="Consolas"/>
                          <a:sym typeface="Consolas"/>
                        </a:rPr>
                        <a:t>    &lt;version&gt;3.5.5-Final&lt;/version&gt;</a:t>
                      </a:r>
                      <a:endParaRPr b="1" sz="1000">
                        <a:solidFill>
                          <a:srgbClr val="B45F06"/>
                        </a:solidFill>
                        <a:latin typeface="Consolas"/>
                        <a:ea typeface="Consolas"/>
                        <a:cs typeface="Consolas"/>
                        <a:sym typeface="Consolas"/>
                      </a:endParaRPr>
                    </a:p>
                    <a:p>
                      <a:pPr indent="0" lvl="0" marL="0" rtl="0" algn="l">
                        <a:spcBef>
                          <a:spcPts val="0"/>
                        </a:spcBef>
                        <a:spcAft>
                          <a:spcPts val="0"/>
                        </a:spcAft>
                        <a:buNone/>
                      </a:pPr>
                      <a:r>
                        <a:rPr b="1" lang="uk-UA" sz="1000">
                          <a:solidFill>
                            <a:srgbClr val="B45F06"/>
                          </a:solidFill>
                          <a:latin typeface="Consolas"/>
                          <a:ea typeface="Consolas"/>
                          <a:cs typeface="Consolas"/>
                          <a:sym typeface="Consolas"/>
                        </a:rPr>
                        <a:t>&lt;/dependency&gt;</a:t>
                      </a:r>
                      <a:endParaRPr b="1" sz="1000">
                        <a:solidFill>
                          <a:srgbClr val="B45F06"/>
                        </a:solidFill>
                        <a:latin typeface="Consolas"/>
                        <a:ea typeface="Consolas"/>
                        <a:cs typeface="Consolas"/>
                        <a:sym typeface="Consolas"/>
                      </a:endParaRPr>
                    </a:p>
                    <a:p>
                      <a:pPr indent="0" lvl="0" marL="0" rtl="0" algn="l">
                        <a:spcBef>
                          <a:spcPts val="0"/>
                        </a:spcBef>
                        <a:spcAft>
                          <a:spcPts val="0"/>
                        </a:spcAft>
                        <a:buNone/>
                      </a:pPr>
                      <a:r>
                        <a:t/>
                      </a:r>
                      <a:endParaRPr sz="1000">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b="1" lang="uk-UA" sz="1000">
                          <a:latin typeface="Consolas"/>
                          <a:ea typeface="Consolas"/>
                          <a:cs typeface="Consolas"/>
                          <a:sym typeface="Consolas"/>
                        </a:rPr>
                        <a:t>&lt;!-- https://mvnrepository.com/artifact/mysql/mysql-connector-java --&gt;</a:t>
                      </a:r>
                      <a:endParaRPr b="1" sz="1000">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b="1" lang="uk-UA" sz="1000">
                          <a:solidFill>
                            <a:schemeClr val="accent2"/>
                          </a:solidFill>
                          <a:latin typeface="Consolas"/>
                          <a:ea typeface="Consolas"/>
                          <a:cs typeface="Consolas"/>
                          <a:sym typeface="Consolas"/>
                        </a:rPr>
                        <a:t>&lt;dependency&gt;</a:t>
                      </a:r>
                      <a:endParaRPr b="1" sz="1000">
                        <a:solidFill>
                          <a:schemeClr val="accent2"/>
                        </a:solidFill>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b="1" lang="uk-UA" sz="1000">
                          <a:solidFill>
                            <a:schemeClr val="accent2"/>
                          </a:solidFill>
                          <a:latin typeface="Consolas"/>
                          <a:ea typeface="Consolas"/>
                          <a:cs typeface="Consolas"/>
                          <a:sym typeface="Consolas"/>
                        </a:rPr>
                        <a:t>    &lt;groupId&gt;mysql&lt;/groupId&gt;</a:t>
                      </a:r>
                      <a:endParaRPr b="1" sz="1000">
                        <a:solidFill>
                          <a:schemeClr val="accent2"/>
                        </a:solidFill>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b="1" lang="uk-UA" sz="1000">
                          <a:solidFill>
                            <a:schemeClr val="accent2"/>
                          </a:solidFill>
                          <a:latin typeface="Consolas"/>
                          <a:ea typeface="Consolas"/>
                          <a:cs typeface="Consolas"/>
                          <a:sym typeface="Consolas"/>
                        </a:rPr>
                        <a:t>    &lt;artifactId&gt;mysql-connector-java&lt;/artifactId&gt;</a:t>
                      </a:r>
                      <a:endParaRPr b="1" sz="1000">
                        <a:solidFill>
                          <a:schemeClr val="accent2"/>
                        </a:solidFill>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b="1" lang="uk-UA" sz="1000">
                          <a:solidFill>
                            <a:schemeClr val="accent2"/>
                          </a:solidFill>
                          <a:latin typeface="Consolas"/>
                          <a:ea typeface="Consolas"/>
                          <a:cs typeface="Consolas"/>
                          <a:sym typeface="Consolas"/>
                        </a:rPr>
                        <a:t>    &lt;version&gt;8.0.25&lt;/version&gt;</a:t>
                      </a:r>
                      <a:endParaRPr b="1" sz="1000">
                        <a:solidFill>
                          <a:schemeClr val="accent2"/>
                        </a:solidFill>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b="1" lang="uk-UA" sz="1000">
                          <a:solidFill>
                            <a:schemeClr val="accent2"/>
                          </a:solidFill>
                          <a:latin typeface="Consolas"/>
                          <a:ea typeface="Consolas"/>
                          <a:cs typeface="Consolas"/>
                          <a:sym typeface="Consolas"/>
                        </a:rPr>
                        <a:t>&lt;/dependency&gt;</a:t>
                      </a:r>
                      <a:endParaRPr b="1" sz="900">
                        <a:solidFill>
                          <a:schemeClr val="accent2"/>
                        </a:solidFill>
                        <a:latin typeface="Consolas"/>
                        <a:ea typeface="Consolas"/>
                        <a:cs typeface="Consolas"/>
                        <a:sym typeface="Consolas"/>
                      </a:endParaRPr>
                    </a:p>
                  </a:txBody>
                  <a:tcPr marT="91425" marB="91425" marR="91425" marL="91425"/>
                </a:tc>
              </a:tr>
            </a:tbl>
          </a:graphicData>
        </a:graphic>
      </p:graphicFrame>
      <p:sp>
        <p:nvSpPr>
          <p:cNvPr id="368" name="Google Shape;368;p49"/>
          <p:cNvSpPr txBox="1"/>
          <p:nvPr/>
        </p:nvSpPr>
        <p:spPr>
          <a:xfrm>
            <a:off x="430775" y="2297400"/>
            <a:ext cx="2772300" cy="548700"/>
          </a:xfrm>
          <a:prstGeom prst="rect">
            <a:avLst/>
          </a:prstGeom>
          <a:no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uk-UA" sz="1100">
                <a:solidFill>
                  <a:srgbClr val="333333"/>
                </a:solidFill>
                <a:highlight>
                  <a:srgbClr val="FFFFFF"/>
                </a:highlight>
              </a:rPr>
              <a:t>Maven automatically downloads the required JAR files. </a:t>
            </a:r>
            <a:endParaRPr sz="13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3"/>
          <p:cNvSpPr txBox="1"/>
          <p:nvPr>
            <p:ph type="title"/>
          </p:nvPr>
        </p:nvSpPr>
        <p:spPr>
          <a:xfrm>
            <a:off x="368569" y="695594"/>
            <a:ext cx="8520600" cy="572700"/>
          </a:xfrm>
          <a:prstGeom prst="rect">
            <a:avLst/>
          </a:prstGeom>
          <a:noFill/>
          <a:ln>
            <a:noFill/>
          </a:ln>
        </p:spPr>
        <p:txBody>
          <a:bodyPr anchorCtr="0" anchor="t" bIns="0" lIns="0" spcFirstLastPara="1" rIns="0" wrap="square" tIns="9525">
            <a:noAutofit/>
          </a:bodyPr>
          <a:lstStyle/>
          <a:p>
            <a:pPr indent="0" lvl="0" marL="0" rtl="0" algn="l">
              <a:spcBef>
                <a:spcPts val="0"/>
              </a:spcBef>
              <a:spcAft>
                <a:spcPts val="0"/>
              </a:spcAft>
              <a:buNone/>
            </a:pPr>
            <a:r>
              <a:rPr lang="uk-UA"/>
              <a:t>Table of Contents</a:t>
            </a:r>
            <a:endParaRPr sz="2700"/>
          </a:p>
        </p:txBody>
      </p:sp>
      <p:sp>
        <p:nvSpPr>
          <p:cNvPr id="171" name="Google Shape;171;p23"/>
          <p:cNvSpPr txBox="1"/>
          <p:nvPr/>
        </p:nvSpPr>
        <p:spPr>
          <a:xfrm>
            <a:off x="426550" y="1378800"/>
            <a:ext cx="4074000" cy="3101400"/>
          </a:xfrm>
          <a:prstGeom prst="rect">
            <a:avLst/>
          </a:prstGeom>
          <a:noFill/>
          <a:ln>
            <a:noFill/>
          </a:ln>
        </p:spPr>
        <p:txBody>
          <a:bodyPr anchorCtr="0" anchor="t" bIns="0" lIns="0" spcFirstLastPara="1" rIns="0" wrap="square" tIns="10000">
            <a:noAutofit/>
          </a:bodyPr>
          <a:lstStyle/>
          <a:p>
            <a:pPr indent="-254000" lvl="0" marL="342900" rtl="0" algn="l">
              <a:spcBef>
                <a:spcPts val="0"/>
              </a:spcBef>
              <a:spcAft>
                <a:spcPts val="0"/>
              </a:spcAft>
              <a:buClr>
                <a:schemeClr val="accent4"/>
              </a:buClr>
              <a:buSzPts val="1400"/>
              <a:buChar char="❑"/>
            </a:pPr>
            <a:r>
              <a:rPr lang="uk-UA" sz="1300">
                <a:solidFill>
                  <a:schemeClr val="accent2"/>
                </a:solidFill>
              </a:rPr>
              <a:t>Object Relational Mapping (ORM)</a:t>
            </a:r>
            <a:endParaRPr sz="1300">
              <a:solidFill>
                <a:schemeClr val="accent2"/>
              </a:solidFill>
            </a:endParaRPr>
          </a:p>
          <a:p>
            <a:pPr indent="-254000" lvl="0" marL="342900" rtl="0" algn="l">
              <a:spcBef>
                <a:spcPts val="0"/>
              </a:spcBef>
              <a:spcAft>
                <a:spcPts val="0"/>
              </a:spcAft>
              <a:buClr>
                <a:schemeClr val="accent4"/>
              </a:buClr>
              <a:buSzPts val="1400"/>
              <a:buChar char="❑"/>
            </a:pPr>
            <a:r>
              <a:rPr lang="uk-UA" sz="1300">
                <a:solidFill>
                  <a:schemeClr val="accent2"/>
                </a:solidFill>
              </a:rPr>
              <a:t>Java Persistence API (JPA)</a:t>
            </a:r>
            <a:endParaRPr sz="1300">
              <a:solidFill>
                <a:schemeClr val="accent2"/>
              </a:solidFill>
            </a:endParaRPr>
          </a:p>
          <a:p>
            <a:pPr indent="-254000" lvl="0" marL="342900" rtl="0" algn="l">
              <a:spcBef>
                <a:spcPts val="0"/>
              </a:spcBef>
              <a:spcAft>
                <a:spcPts val="0"/>
              </a:spcAft>
              <a:buClr>
                <a:schemeClr val="accent4"/>
              </a:buClr>
              <a:buSzPts val="1400"/>
              <a:buChar char="❑"/>
            </a:pPr>
            <a:r>
              <a:rPr lang="uk-UA"/>
              <a:t>Overview of Java Hibernate</a:t>
            </a:r>
            <a:endParaRPr sz="1300">
              <a:solidFill>
                <a:schemeClr val="accent2"/>
              </a:solidFill>
            </a:endParaRPr>
          </a:p>
          <a:p>
            <a:pPr indent="-254000" lvl="0" marL="342900" rtl="0" algn="l">
              <a:spcBef>
                <a:spcPts val="0"/>
              </a:spcBef>
              <a:spcAft>
                <a:spcPts val="0"/>
              </a:spcAft>
              <a:buClr>
                <a:schemeClr val="accent4"/>
              </a:buClr>
              <a:buSzPts val="1400"/>
              <a:buChar char="❑"/>
            </a:pPr>
            <a:r>
              <a:rPr lang="uk-UA" sz="1300">
                <a:solidFill>
                  <a:schemeClr val="accent2"/>
                </a:solidFill>
              </a:rPr>
              <a:t>Hibernate with JPA.</a:t>
            </a:r>
            <a:endParaRPr sz="1300">
              <a:solidFill>
                <a:schemeClr val="accent2"/>
              </a:solidFill>
            </a:endParaRPr>
          </a:p>
          <a:p>
            <a:pPr indent="-254000" lvl="0" marL="342900" rtl="0" algn="l">
              <a:spcBef>
                <a:spcPts val="0"/>
              </a:spcBef>
              <a:spcAft>
                <a:spcPts val="0"/>
              </a:spcAft>
              <a:buClr>
                <a:schemeClr val="accent4"/>
              </a:buClr>
              <a:buSzPts val="1400"/>
              <a:buChar char="❑"/>
            </a:pPr>
            <a:r>
              <a:rPr lang="uk-UA" sz="1300">
                <a:solidFill>
                  <a:schemeClr val="accent2"/>
                </a:solidFill>
              </a:rPr>
              <a:t>Hibernate Application Architecture.</a:t>
            </a:r>
            <a:endParaRPr sz="1300">
              <a:solidFill>
                <a:schemeClr val="accent2"/>
              </a:solidFill>
            </a:endParaRPr>
          </a:p>
          <a:p>
            <a:pPr indent="-254000" lvl="1" marL="685800" rtl="0" algn="l">
              <a:spcBef>
                <a:spcPts val="0"/>
              </a:spcBef>
              <a:spcAft>
                <a:spcPts val="0"/>
              </a:spcAft>
              <a:buClr>
                <a:schemeClr val="accent4"/>
              </a:buClr>
              <a:buSzPts val="1400"/>
              <a:buChar char="○"/>
            </a:pPr>
            <a:r>
              <a:rPr lang="uk-UA" sz="1300">
                <a:solidFill>
                  <a:schemeClr val="accent2"/>
                </a:solidFill>
              </a:rPr>
              <a:t>Persistent objects.</a:t>
            </a:r>
            <a:endParaRPr sz="1300">
              <a:solidFill>
                <a:schemeClr val="accent2"/>
              </a:solidFill>
            </a:endParaRPr>
          </a:p>
          <a:p>
            <a:pPr indent="-254000" lvl="1" marL="685800" rtl="0" algn="l">
              <a:spcBef>
                <a:spcPts val="0"/>
              </a:spcBef>
              <a:spcAft>
                <a:spcPts val="0"/>
              </a:spcAft>
              <a:buClr>
                <a:schemeClr val="accent4"/>
              </a:buClr>
              <a:buSzPts val="1400"/>
              <a:buChar char="○"/>
            </a:pPr>
            <a:r>
              <a:rPr lang="uk-UA" sz="1300">
                <a:solidFill>
                  <a:schemeClr val="accent2"/>
                </a:solidFill>
              </a:rPr>
              <a:t>Configuration.</a:t>
            </a:r>
            <a:endParaRPr sz="1300">
              <a:solidFill>
                <a:schemeClr val="accent2"/>
              </a:solidFill>
            </a:endParaRPr>
          </a:p>
          <a:p>
            <a:pPr indent="-244475" lvl="2" marL="719999" rtl="0" algn="ctr">
              <a:spcBef>
                <a:spcPts val="0"/>
              </a:spcBef>
              <a:spcAft>
                <a:spcPts val="0"/>
              </a:spcAft>
              <a:buClr>
                <a:schemeClr val="accent4"/>
              </a:buClr>
              <a:buSzPts val="1300"/>
              <a:buChar char="■"/>
            </a:pPr>
            <a:r>
              <a:rPr lang="uk-UA" sz="1300">
                <a:solidFill>
                  <a:schemeClr val="accent2"/>
                </a:solidFill>
              </a:rPr>
              <a:t>Hibernate Configuration Files</a:t>
            </a:r>
            <a:endParaRPr sz="1300">
              <a:solidFill>
                <a:schemeClr val="accent2"/>
              </a:solidFill>
            </a:endParaRPr>
          </a:p>
          <a:p>
            <a:pPr indent="-254000" lvl="0" marL="342900" marR="0" rtl="0" algn="l">
              <a:lnSpc>
                <a:spcPct val="100000"/>
              </a:lnSpc>
              <a:spcBef>
                <a:spcPts val="0"/>
              </a:spcBef>
              <a:spcAft>
                <a:spcPts val="0"/>
              </a:spcAft>
              <a:buClr>
                <a:schemeClr val="accent4"/>
              </a:buClr>
              <a:buSzPts val="1400"/>
              <a:buChar char="❑"/>
            </a:pPr>
            <a:r>
              <a:rPr lang="uk-UA" sz="1300">
                <a:solidFill>
                  <a:schemeClr val="accent2"/>
                </a:solidFill>
              </a:rPr>
              <a:t>Specify Exact Database Dialect</a:t>
            </a:r>
            <a:endParaRPr sz="1300">
              <a:solidFill>
                <a:schemeClr val="accent2"/>
              </a:solidFill>
            </a:endParaRPr>
          </a:p>
          <a:p>
            <a:pPr indent="-254000" lvl="0" marL="342900" marR="0" rtl="0" algn="l">
              <a:lnSpc>
                <a:spcPct val="100000"/>
              </a:lnSpc>
              <a:spcBef>
                <a:spcPts val="0"/>
              </a:spcBef>
              <a:spcAft>
                <a:spcPts val="0"/>
              </a:spcAft>
              <a:buClr>
                <a:schemeClr val="accent4"/>
              </a:buClr>
              <a:buSzPts val="1400"/>
              <a:buChar char="❑"/>
            </a:pPr>
            <a:r>
              <a:rPr lang="uk-UA" sz="1300">
                <a:solidFill>
                  <a:schemeClr val="accent2"/>
                </a:solidFill>
              </a:rPr>
              <a:t>Hibernate Configuration Property</a:t>
            </a:r>
            <a:endParaRPr sz="1300">
              <a:solidFill>
                <a:schemeClr val="accent2"/>
              </a:solidFill>
            </a:endParaRPr>
          </a:p>
          <a:p>
            <a:pPr indent="-254000" lvl="0" marL="342900" marR="0" rtl="0" algn="l">
              <a:lnSpc>
                <a:spcPct val="100000"/>
              </a:lnSpc>
              <a:spcBef>
                <a:spcPts val="0"/>
              </a:spcBef>
              <a:spcAft>
                <a:spcPts val="0"/>
              </a:spcAft>
              <a:buClr>
                <a:schemeClr val="accent4"/>
              </a:buClr>
              <a:buSzPts val="1400"/>
              <a:buChar char="❑"/>
            </a:pPr>
            <a:r>
              <a:rPr lang="uk-UA" sz="1300">
                <a:solidFill>
                  <a:schemeClr val="accent2"/>
                </a:solidFill>
              </a:rPr>
              <a:t>Session Factory in Hibernate</a:t>
            </a:r>
            <a:endParaRPr sz="1300">
              <a:solidFill>
                <a:schemeClr val="accent2"/>
              </a:solidFill>
            </a:endParaRPr>
          </a:p>
          <a:p>
            <a:pPr indent="-254000" lvl="0" marL="342900" marR="0" rtl="0" algn="l">
              <a:lnSpc>
                <a:spcPct val="100000"/>
              </a:lnSpc>
              <a:spcBef>
                <a:spcPts val="0"/>
              </a:spcBef>
              <a:spcAft>
                <a:spcPts val="0"/>
              </a:spcAft>
              <a:buClr>
                <a:schemeClr val="accent4"/>
              </a:buClr>
              <a:buSzPts val="1400"/>
              <a:buChar char="❑"/>
            </a:pPr>
            <a:r>
              <a:rPr lang="uk-UA" sz="1300">
                <a:solidFill>
                  <a:schemeClr val="accent2"/>
                </a:solidFill>
              </a:rPr>
              <a:t>Session in Hibernate</a:t>
            </a:r>
            <a:endParaRPr sz="1300">
              <a:solidFill>
                <a:schemeClr val="accent2"/>
              </a:solidFill>
            </a:endParaRPr>
          </a:p>
          <a:p>
            <a:pPr indent="-254000" lvl="0" marL="342900" marR="0" rtl="0" algn="l">
              <a:lnSpc>
                <a:spcPct val="100000"/>
              </a:lnSpc>
              <a:spcBef>
                <a:spcPts val="0"/>
              </a:spcBef>
              <a:spcAft>
                <a:spcPts val="0"/>
              </a:spcAft>
              <a:buClr>
                <a:schemeClr val="accent4"/>
              </a:buClr>
              <a:buSzPts val="1400"/>
              <a:buChar char="❑"/>
            </a:pPr>
            <a:r>
              <a:rPr lang="uk-UA" sz="1300">
                <a:solidFill>
                  <a:schemeClr val="accent2"/>
                </a:solidFill>
              </a:rPr>
              <a:t>Important “Session Methods”</a:t>
            </a:r>
            <a:endParaRPr sz="1300">
              <a:solidFill>
                <a:schemeClr val="accent2"/>
              </a:solidFill>
            </a:endParaRPr>
          </a:p>
          <a:p>
            <a:pPr indent="-247650" lvl="0" marL="342900" marR="0" rtl="0" algn="l">
              <a:lnSpc>
                <a:spcPct val="100000"/>
              </a:lnSpc>
              <a:spcBef>
                <a:spcPts val="0"/>
              </a:spcBef>
              <a:spcAft>
                <a:spcPts val="0"/>
              </a:spcAft>
              <a:buClr>
                <a:schemeClr val="accent2"/>
              </a:buClr>
              <a:buSzPts val="1300"/>
              <a:buChar char="❑"/>
            </a:pPr>
            <a:r>
              <a:rPr lang="uk-UA" sz="1300">
                <a:solidFill>
                  <a:schemeClr val="accent2"/>
                </a:solidFill>
              </a:rPr>
              <a:t>Query Object</a:t>
            </a:r>
            <a:endParaRPr sz="1300">
              <a:solidFill>
                <a:schemeClr val="accent2"/>
              </a:solidFill>
            </a:endParaRPr>
          </a:p>
          <a:p>
            <a:pPr indent="0" lvl="0" marL="0" rtl="0" algn="l">
              <a:spcBef>
                <a:spcPts val="0"/>
              </a:spcBef>
              <a:spcAft>
                <a:spcPts val="0"/>
              </a:spcAft>
              <a:buNone/>
            </a:pPr>
            <a:r>
              <a:t/>
            </a:r>
            <a:endParaRPr/>
          </a:p>
          <a:p>
            <a:pPr indent="0" lvl="0" marL="0" rtl="0" algn="l">
              <a:spcBef>
                <a:spcPts val="800"/>
              </a:spcBef>
              <a:spcAft>
                <a:spcPts val="0"/>
              </a:spcAft>
              <a:buNone/>
            </a:pPr>
            <a:r>
              <a:t/>
            </a:r>
            <a:endParaRPr sz="1300" u="sng">
              <a:solidFill>
                <a:srgbClr val="09507C"/>
              </a:solidFill>
              <a:latin typeface="Century Gothic"/>
              <a:ea typeface="Century Gothic"/>
              <a:cs typeface="Century Gothic"/>
              <a:sym typeface="Century Gothic"/>
            </a:endParaRPr>
          </a:p>
        </p:txBody>
      </p:sp>
      <p:sp>
        <p:nvSpPr>
          <p:cNvPr id="172" name="Google Shape;172;p23"/>
          <p:cNvSpPr txBox="1"/>
          <p:nvPr/>
        </p:nvSpPr>
        <p:spPr>
          <a:xfrm>
            <a:off x="4754675" y="1378800"/>
            <a:ext cx="3978600" cy="31536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accent4"/>
              </a:buClr>
              <a:buSzPts val="1400"/>
              <a:buChar char="❏"/>
            </a:pPr>
            <a:r>
              <a:rPr lang="uk-UA" sz="1300">
                <a:solidFill>
                  <a:schemeClr val="accent2"/>
                </a:solidFill>
              </a:rPr>
              <a:t>Setting up a Hibernate.</a:t>
            </a:r>
            <a:endParaRPr sz="1300">
              <a:solidFill>
                <a:schemeClr val="accent2"/>
              </a:solidFill>
            </a:endParaRPr>
          </a:p>
          <a:p>
            <a:pPr indent="-317500" lvl="0" marL="457200" rtl="0" algn="l">
              <a:spcBef>
                <a:spcPts val="0"/>
              </a:spcBef>
              <a:spcAft>
                <a:spcPts val="0"/>
              </a:spcAft>
              <a:buClr>
                <a:schemeClr val="accent4"/>
              </a:buClr>
              <a:buSzPts val="1400"/>
              <a:buChar char="❏"/>
            </a:pPr>
            <a:r>
              <a:rPr lang="uk-UA" sz="1300">
                <a:solidFill>
                  <a:schemeClr val="accent2"/>
                </a:solidFill>
              </a:rPr>
              <a:t>Entity/POJO/Model Classes</a:t>
            </a:r>
            <a:endParaRPr sz="1200">
              <a:solidFill>
                <a:schemeClr val="accent2"/>
              </a:solidFill>
            </a:endParaRPr>
          </a:p>
          <a:p>
            <a:pPr indent="-317500" lvl="0" marL="457200" rtl="0" algn="l">
              <a:spcBef>
                <a:spcPts val="0"/>
              </a:spcBef>
              <a:spcAft>
                <a:spcPts val="0"/>
              </a:spcAft>
              <a:buClr>
                <a:schemeClr val="accent4"/>
              </a:buClr>
              <a:buSzPts val="1400"/>
              <a:buChar char="❏"/>
            </a:pPr>
            <a:r>
              <a:rPr lang="uk-UA" sz="1300">
                <a:solidFill>
                  <a:schemeClr val="accent2"/>
                </a:solidFill>
              </a:rPr>
              <a:t>Hibernate Application workflow.</a:t>
            </a:r>
            <a:endParaRPr sz="1300">
              <a:solidFill>
                <a:srgbClr val="09507C"/>
              </a:solidFill>
              <a:latin typeface="Century Gothic"/>
              <a:ea typeface="Century Gothic"/>
              <a:cs typeface="Century Gothic"/>
              <a:sym typeface="Century Gothic"/>
            </a:endParaRPr>
          </a:p>
          <a:p>
            <a:pPr indent="-317500" lvl="0" marL="457200" rtl="0" algn="l">
              <a:spcBef>
                <a:spcPts val="0"/>
              </a:spcBef>
              <a:spcAft>
                <a:spcPts val="0"/>
              </a:spcAft>
              <a:buClr>
                <a:schemeClr val="accent4"/>
              </a:buClr>
              <a:buSzPts val="1400"/>
              <a:buChar char="❏"/>
            </a:pPr>
            <a:r>
              <a:rPr lang="uk-UA" sz="1300">
                <a:solidFill>
                  <a:schemeClr val="accent2"/>
                </a:solidFill>
              </a:rPr>
              <a:t>Hibernate - Annotations.</a:t>
            </a:r>
            <a:endParaRPr sz="1300">
              <a:solidFill>
                <a:schemeClr val="accent2"/>
              </a:solidFill>
            </a:endParaRPr>
          </a:p>
          <a:p>
            <a:pPr indent="-317500" lvl="0" marL="457200" marR="0" rtl="0" algn="l">
              <a:lnSpc>
                <a:spcPct val="100000"/>
              </a:lnSpc>
              <a:spcBef>
                <a:spcPts val="0"/>
              </a:spcBef>
              <a:spcAft>
                <a:spcPts val="0"/>
              </a:spcAft>
              <a:buClr>
                <a:schemeClr val="accent4"/>
              </a:buClr>
              <a:buSzPts val="1400"/>
              <a:buChar char="❏"/>
            </a:pPr>
            <a:r>
              <a:rPr lang="uk-UA" sz="1300">
                <a:solidFill>
                  <a:schemeClr val="accent2"/>
                </a:solidFill>
              </a:rPr>
              <a:t>Hibernate Query Object / Hibernate Query Language</a:t>
            </a:r>
            <a:endParaRPr sz="1300">
              <a:solidFill>
                <a:schemeClr val="accent2"/>
              </a:solidFill>
            </a:endParaRPr>
          </a:p>
          <a:p>
            <a:pPr indent="-317500" lvl="0" marL="457200" marR="0" rtl="0" algn="l">
              <a:lnSpc>
                <a:spcPct val="100000"/>
              </a:lnSpc>
              <a:spcBef>
                <a:spcPts val="0"/>
              </a:spcBef>
              <a:spcAft>
                <a:spcPts val="0"/>
              </a:spcAft>
              <a:buClr>
                <a:schemeClr val="accent4"/>
              </a:buClr>
              <a:buSzPts val="1400"/>
              <a:buChar char="❏"/>
            </a:pPr>
            <a:r>
              <a:rPr lang="uk-UA" sz="1300">
                <a:solidFill>
                  <a:schemeClr val="accent2"/>
                </a:solidFill>
              </a:rPr>
              <a:t>HQL - Interfaces</a:t>
            </a:r>
            <a:endParaRPr sz="1300">
              <a:solidFill>
                <a:schemeClr val="accent2"/>
              </a:solidFill>
            </a:endParaRPr>
          </a:p>
          <a:p>
            <a:pPr indent="-317500" lvl="0" marL="457200" marR="0" rtl="0" algn="l">
              <a:lnSpc>
                <a:spcPct val="100000"/>
              </a:lnSpc>
              <a:spcBef>
                <a:spcPts val="0"/>
              </a:spcBef>
              <a:spcAft>
                <a:spcPts val="0"/>
              </a:spcAft>
              <a:buClr>
                <a:schemeClr val="accent4"/>
              </a:buClr>
              <a:buSzPts val="1400"/>
              <a:buChar char="❏"/>
            </a:pPr>
            <a:r>
              <a:rPr lang="uk-UA" sz="1300">
                <a:solidFill>
                  <a:schemeClr val="accent2"/>
                </a:solidFill>
              </a:rPr>
              <a:t>Execution HQL Queries</a:t>
            </a:r>
            <a:endParaRPr sz="1300">
              <a:solidFill>
                <a:schemeClr val="accent2"/>
              </a:solidFill>
            </a:endParaRPr>
          </a:p>
          <a:p>
            <a:pPr indent="-317500" lvl="0" marL="457200" marR="0" rtl="0" algn="l">
              <a:lnSpc>
                <a:spcPct val="100000"/>
              </a:lnSpc>
              <a:spcBef>
                <a:spcPts val="0"/>
              </a:spcBef>
              <a:spcAft>
                <a:spcPts val="0"/>
              </a:spcAft>
              <a:buClr>
                <a:schemeClr val="accent4"/>
              </a:buClr>
              <a:buSzPts val="1400"/>
              <a:buChar char="❏"/>
            </a:pPr>
            <a:r>
              <a:rPr lang="uk-UA" sz="1300">
                <a:solidFill>
                  <a:schemeClr val="accent2"/>
                </a:solidFill>
              </a:rPr>
              <a:t>HQL Methods</a:t>
            </a:r>
            <a:endParaRPr sz="1300">
              <a:solidFill>
                <a:schemeClr val="accent2"/>
              </a:solidFill>
            </a:endParaRPr>
          </a:p>
          <a:p>
            <a:pPr indent="-317500" lvl="0" marL="457200" marR="0" rtl="0" algn="l">
              <a:lnSpc>
                <a:spcPct val="100000"/>
              </a:lnSpc>
              <a:spcBef>
                <a:spcPts val="0"/>
              </a:spcBef>
              <a:spcAft>
                <a:spcPts val="0"/>
              </a:spcAft>
              <a:buClr>
                <a:schemeClr val="accent4"/>
              </a:buClr>
              <a:buSzPts val="1400"/>
              <a:buChar char="❏"/>
            </a:pPr>
            <a:r>
              <a:rPr lang="uk-UA" sz="1300">
                <a:solidFill>
                  <a:schemeClr val="accent2"/>
                </a:solidFill>
              </a:rPr>
              <a:t>Problem with HQL and SQL</a:t>
            </a:r>
            <a:endParaRPr sz="1300">
              <a:solidFill>
                <a:schemeClr val="accent2"/>
              </a:solidFill>
            </a:endParaRPr>
          </a:p>
          <a:p>
            <a:pPr indent="-317500" lvl="0" marL="457200" marR="0" rtl="0" algn="l">
              <a:lnSpc>
                <a:spcPct val="100000"/>
              </a:lnSpc>
              <a:spcBef>
                <a:spcPts val="0"/>
              </a:spcBef>
              <a:spcAft>
                <a:spcPts val="0"/>
              </a:spcAft>
              <a:buClr>
                <a:schemeClr val="accent4"/>
              </a:buClr>
              <a:buSzPts val="1400"/>
              <a:buChar char="❏"/>
            </a:pPr>
            <a:r>
              <a:rPr lang="uk-UA" sz="1300">
                <a:solidFill>
                  <a:schemeClr val="accent2"/>
                </a:solidFill>
              </a:rPr>
              <a:t>Overview of Hibernate Named Query</a:t>
            </a:r>
            <a:endParaRPr sz="1300">
              <a:solidFill>
                <a:schemeClr val="accent2"/>
              </a:solidFill>
            </a:endParaRPr>
          </a:p>
          <a:p>
            <a:pPr indent="-317500" lvl="0" marL="457200" marR="0" rtl="0" algn="l">
              <a:lnSpc>
                <a:spcPct val="100000"/>
              </a:lnSpc>
              <a:spcBef>
                <a:spcPts val="0"/>
              </a:spcBef>
              <a:spcAft>
                <a:spcPts val="0"/>
              </a:spcAft>
              <a:buClr>
                <a:schemeClr val="accent4"/>
              </a:buClr>
              <a:buSzPts val="1400"/>
              <a:buChar char="❏"/>
            </a:pPr>
            <a:r>
              <a:rPr lang="uk-UA" sz="1300">
                <a:solidFill>
                  <a:schemeClr val="accent2"/>
                </a:solidFill>
              </a:rPr>
              <a:t>Advantages of Named Queries</a:t>
            </a:r>
            <a:endParaRPr sz="1300">
              <a:solidFill>
                <a:schemeClr val="accent2"/>
              </a:solidFill>
            </a:endParaRPr>
          </a:p>
          <a:p>
            <a:pPr indent="-317500" lvl="0" marL="457200" marR="0" rtl="0" algn="l">
              <a:lnSpc>
                <a:spcPct val="100000"/>
              </a:lnSpc>
              <a:spcBef>
                <a:spcPts val="0"/>
              </a:spcBef>
              <a:spcAft>
                <a:spcPts val="0"/>
              </a:spcAft>
              <a:buClr>
                <a:schemeClr val="accent4"/>
              </a:buClr>
              <a:buSzPts val="1400"/>
              <a:buChar char="❏"/>
            </a:pPr>
            <a:r>
              <a:rPr lang="uk-UA" sz="1300">
                <a:solidFill>
                  <a:schemeClr val="accent2"/>
                </a:solidFill>
              </a:rPr>
              <a:t>JDBC vs. Java Hibernate</a:t>
            </a:r>
            <a:endParaRPr sz="1300">
              <a:solidFill>
                <a:schemeClr val="accent2"/>
              </a:solidFill>
            </a:endParaRPr>
          </a:p>
          <a:p>
            <a:pPr indent="0" lvl="0" marL="457200" rtl="0" algn="l">
              <a:spcBef>
                <a:spcPts val="0"/>
              </a:spcBef>
              <a:spcAft>
                <a:spcPts val="0"/>
              </a:spcAft>
              <a:buNone/>
            </a:pPr>
            <a:r>
              <a:t/>
            </a:r>
            <a:endParaRPr sz="1300">
              <a:solidFill>
                <a:schemeClr val="accent2"/>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sp>
        <p:nvSpPr>
          <p:cNvPr id="373" name="Google Shape;373;p50"/>
          <p:cNvSpPr txBox="1"/>
          <p:nvPr>
            <p:ph type="title"/>
          </p:nvPr>
        </p:nvSpPr>
        <p:spPr>
          <a:xfrm>
            <a:off x="361169" y="609719"/>
            <a:ext cx="8520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uk-UA"/>
              <a:t>Entity/POJO/Model Classes</a:t>
            </a:r>
            <a:endParaRPr sz="2700">
              <a:solidFill>
                <a:schemeClr val="lt2"/>
              </a:solidFill>
              <a:latin typeface="Century Gothic"/>
              <a:ea typeface="Century Gothic"/>
              <a:cs typeface="Century Gothic"/>
              <a:sym typeface="Century Gothic"/>
            </a:endParaRPr>
          </a:p>
        </p:txBody>
      </p:sp>
      <p:sp>
        <p:nvSpPr>
          <p:cNvPr id="374" name="Google Shape;374;p50"/>
          <p:cNvSpPr txBox="1"/>
          <p:nvPr>
            <p:ph idx="1" type="body"/>
          </p:nvPr>
        </p:nvSpPr>
        <p:spPr>
          <a:xfrm>
            <a:off x="434450" y="1247650"/>
            <a:ext cx="8520600" cy="34164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uk-UA"/>
              <a:t>Entity is a Java object that is going to be persisted. Entity classes are decorated with Java annotations such as @Entity, @Id, @Table, or @Column.</a:t>
            </a:r>
            <a:endParaRPr/>
          </a:p>
          <a:p>
            <a:pPr indent="-330200" lvl="0" marL="457200" rtl="0" algn="l">
              <a:spcBef>
                <a:spcPts val="1000"/>
              </a:spcBef>
              <a:spcAft>
                <a:spcPts val="0"/>
              </a:spcAft>
              <a:buSzPts val="1600"/>
              <a:buChar char="●"/>
            </a:pPr>
            <a:r>
              <a:rPr lang="uk-UA"/>
              <a:t>Entities are nothing but beans or models, and they contain default </a:t>
            </a:r>
            <a:r>
              <a:rPr b="1" lang="uk-UA"/>
              <a:t>constructor, setter, </a:t>
            </a:r>
            <a:r>
              <a:rPr lang="uk-UA"/>
              <a:t>and </a:t>
            </a:r>
            <a:r>
              <a:rPr b="1" lang="uk-UA"/>
              <a:t>getter</a:t>
            </a:r>
            <a:r>
              <a:rPr lang="uk-UA"/>
              <a:t> methods for the attributes or private variables (class variables).</a:t>
            </a:r>
            <a:endParaRPr/>
          </a:p>
          <a:p>
            <a:pPr indent="0" lvl="0" marL="0" rtl="0" algn="l">
              <a:spcBef>
                <a:spcPts val="1200"/>
              </a:spcBef>
              <a:spcAft>
                <a:spcPts val="1200"/>
              </a:spcAft>
              <a:buNone/>
            </a:pPr>
            <a:r>
              <a:t/>
            </a:r>
            <a:endParaRPr sz="1300">
              <a:solidFill>
                <a:schemeClr val="dk1"/>
              </a:solidFill>
              <a:highlight>
                <a:srgbClr val="FFFFFF"/>
              </a:highlight>
              <a:latin typeface="Georgia"/>
              <a:ea typeface="Georgia"/>
              <a:cs typeface="Georgia"/>
              <a:sym typeface="Georgia"/>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51"/>
          <p:cNvSpPr txBox="1"/>
          <p:nvPr>
            <p:ph type="title"/>
          </p:nvPr>
        </p:nvSpPr>
        <p:spPr>
          <a:xfrm>
            <a:off x="402594" y="633394"/>
            <a:ext cx="8520600" cy="572700"/>
          </a:xfrm>
          <a:prstGeom prst="rect">
            <a:avLst/>
          </a:prstGeom>
          <a:noFill/>
          <a:ln>
            <a:noFill/>
          </a:ln>
        </p:spPr>
        <p:txBody>
          <a:bodyPr anchorCtr="0" anchor="t" bIns="0" lIns="0" spcFirstLastPara="1" rIns="0" wrap="square" tIns="9525">
            <a:noAutofit/>
          </a:bodyPr>
          <a:lstStyle/>
          <a:p>
            <a:pPr indent="0" lvl="0" marL="0" rtl="0" algn="l">
              <a:spcBef>
                <a:spcPts val="0"/>
              </a:spcBef>
              <a:spcAft>
                <a:spcPts val="0"/>
              </a:spcAft>
              <a:buNone/>
            </a:pPr>
            <a:r>
              <a:rPr lang="uk-UA" sz="2500"/>
              <a:t>Hibernate Application Workflow</a:t>
            </a:r>
            <a:endParaRPr sz="2500">
              <a:solidFill>
                <a:srgbClr val="EBEBEB"/>
              </a:solidFill>
            </a:endParaRPr>
          </a:p>
        </p:txBody>
      </p:sp>
      <p:sp>
        <p:nvSpPr>
          <p:cNvPr id="380" name="Google Shape;380;p51"/>
          <p:cNvSpPr txBox="1"/>
          <p:nvPr>
            <p:ph idx="1" type="body"/>
          </p:nvPr>
        </p:nvSpPr>
        <p:spPr>
          <a:xfrm>
            <a:off x="487750" y="1134125"/>
            <a:ext cx="8244900" cy="3556800"/>
          </a:xfrm>
          <a:prstGeom prst="rect">
            <a:avLst/>
          </a:prstGeom>
        </p:spPr>
        <p:txBody>
          <a:bodyPr anchorCtr="0" anchor="t" bIns="91425" lIns="91425" spcFirstLastPara="1" rIns="91425" wrap="square" tIns="91425">
            <a:noAutofit/>
          </a:bodyPr>
          <a:lstStyle/>
          <a:p>
            <a:pPr indent="-278130" lvl="0" marL="279400" rtl="0" algn="l">
              <a:lnSpc>
                <a:spcPct val="80000"/>
              </a:lnSpc>
              <a:spcBef>
                <a:spcPts val="0"/>
              </a:spcBef>
              <a:spcAft>
                <a:spcPts val="0"/>
              </a:spcAft>
              <a:buSzPts val="1580"/>
              <a:buChar char="❑"/>
            </a:pPr>
            <a:r>
              <a:rPr b="1" lang="uk-UA" sz="1487"/>
              <a:t>Phase 1 Composed of...</a:t>
            </a:r>
            <a:endParaRPr b="1" sz="1487"/>
          </a:p>
          <a:p>
            <a:pPr indent="-266382" lvl="1" marL="622300" rtl="0" algn="l">
              <a:lnSpc>
                <a:spcPct val="95000"/>
              </a:lnSpc>
              <a:spcBef>
                <a:spcPts val="1000"/>
              </a:spcBef>
              <a:spcAft>
                <a:spcPts val="0"/>
              </a:spcAft>
              <a:buClr>
                <a:schemeClr val="accent4"/>
              </a:buClr>
              <a:buSzPts val="1395"/>
              <a:buChar char="➢"/>
            </a:pPr>
            <a:r>
              <a:rPr lang="uk-UA" sz="1487"/>
              <a:t>Add Maven dependencies for Hibernate and mysql.</a:t>
            </a:r>
            <a:endParaRPr sz="1487"/>
          </a:p>
          <a:p>
            <a:pPr indent="-266382" lvl="1" marL="622300" rtl="0" algn="l">
              <a:lnSpc>
                <a:spcPct val="95000"/>
              </a:lnSpc>
              <a:spcBef>
                <a:spcPts val="1000"/>
              </a:spcBef>
              <a:spcAft>
                <a:spcPts val="0"/>
              </a:spcAft>
              <a:buClr>
                <a:schemeClr val="accent4"/>
              </a:buClr>
              <a:buSzPts val="1395"/>
              <a:buChar char="➢"/>
            </a:pPr>
            <a:r>
              <a:rPr lang="uk-UA" sz="1487"/>
              <a:t>POJO Classes: </a:t>
            </a:r>
            <a:endParaRPr sz="1487"/>
          </a:p>
          <a:p>
            <a:pPr indent="0" lvl="0" marL="685800" rtl="0" algn="l">
              <a:lnSpc>
                <a:spcPct val="95000"/>
              </a:lnSpc>
              <a:spcBef>
                <a:spcPts val="0"/>
              </a:spcBef>
              <a:spcAft>
                <a:spcPts val="0"/>
              </a:spcAft>
              <a:buSzPts val="1018"/>
              <a:buNone/>
            </a:pPr>
            <a:r>
              <a:rPr lang="uk-UA" sz="1117">
                <a:solidFill>
                  <a:schemeClr val="accent4"/>
                </a:solidFill>
              </a:rPr>
              <a:t> ▶</a:t>
            </a:r>
            <a:r>
              <a:rPr lang="uk-UA" sz="1117"/>
              <a:t> </a:t>
            </a:r>
            <a:r>
              <a:rPr lang="uk-UA" sz="1395"/>
              <a:t>Creating Entities - E</a:t>
            </a:r>
            <a:r>
              <a:rPr lang="uk-UA" sz="1395"/>
              <a:t>ntities are nothing but beans or Models, and they contain default constructor, setter, and getter methods of those attributes.</a:t>
            </a:r>
            <a:endParaRPr sz="1395"/>
          </a:p>
          <a:p>
            <a:pPr indent="0" lvl="0" marL="711200" rtl="0" algn="l">
              <a:lnSpc>
                <a:spcPct val="95000"/>
              </a:lnSpc>
              <a:spcBef>
                <a:spcPts val="0"/>
              </a:spcBef>
              <a:spcAft>
                <a:spcPts val="0"/>
              </a:spcAft>
              <a:buClr>
                <a:srgbClr val="000000"/>
              </a:buClr>
              <a:buFont typeface="Arial"/>
              <a:buNone/>
            </a:pPr>
            <a:r>
              <a:rPr lang="uk-UA" sz="1025"/>
              <a:t>(Note: We will be handling this via annotations.)</a:t>
            </a:r>
            <a:endParaRPr sz="1025"/>
          </a:p>
          <a:p>
            <a:pPr indent="0" lvl="0" marL="711200" rtl="0" algn="l">
              <a:lnSpc>
                <a:spcPct val="95000"/>
              </a:lnSpc>
              <a:spcBef>
                <a:spcPts val="0"/>
              </a:spcBef>
              <a:spcAft>
                <a:spcPts val="0"/>
              </a:spcAft>
              <a:buClr>
                <a:srgbClr val="000000"/>
              </a:buClr>
              <a:buFont typeface="Arial"/>
              <a:buNone/>
            </a:pPr>
            <a:r>
              <a:t/>
            </a:r>
            <a:endParaRPr sz="1117"/>
          </a:p>
          <a:p>
            <a:pPr indent="-266382" lvl="1" marL="622300" rtl="0" algn="l">
              <a:lnSpc>
                <a:spcPct val="95000"/>
              </a:lnSpc>
              <a:spcBef>
                <a:spcPts val="0"/>
              </a:spcBef>
              <a:spcAft>
                <a:spcPts val="0"/>
              </a:spcAft>
              <a:buClr>
                <a:schemeClr val="accent4"/>
              </a:buClr>
              <a:buSzPts val="1395"/>
              <a:buChar char="➢"/>
            </a:pPr>
            <a:r>
              <a:rPr lang="uk-UA" sz="1487"/>
              <a:t>DAO/Service Classes containing service methods:</a:t>
            </a:r>
            <a:endParaRPr sz="1487"/>
          </a:p>
          <a:p>
            <a:pPr indent="0" lvl="0" marL="711200" rtl="0" algn="l">
              <a:lnSpc>
                <a:spcPct val="95000"/>
              </a:lnSpc>
              <a:spcBef>
                <a:spcPts val="0"/>
              </a:spcBef>
              <a:spcAft>
                <a:spcPts val="0"/>
              </a:spcAft>
              <a:buClr>
                <a:srgbClr val="000000"/>
              </a:buClr>
              <a:buFont typeface="Arial"/>
              <a:buNone/>
            </a:pPr>
            <a:r>
              <a:rPr lang="uk-UA" sz="1117">
                <a:solidFill>
                  <a:schemeClr val="accent4"/>
                </a:solidFill>
              </a:rPr>
              <a:t>▶</a:t>
            </a:r>
            <a:r>
              <a:rPr lang="uk-UA" sz="1210"/>
              <a:t>	</a:t>
            </a:r>
            <a:r>
              <a:rPr lang="uk-UA" sz="1395"/>
              <a:t>Create, Update, Delete, or Find a record.</a:t>
            </a:r>
            <a:endParaRPr sz="1395"/>
          </a:p>
          <a:p>
            <a:pPr indent="0" lvl="0" marL="711200" rtl="0" algn="l">
              <a:lnSpc>
                <a:spcPct val="95000"/>
              </a:lnSpc>
              <a:spcBef>
                <a:spcPts val="0"/>
              </a:spcBef>
              <a:spcAft>
                <a:spcPts val="0"/>
              </a:spcAft>
              <a:buClr>
                <a:srgbClr val="000000"/>
              </a:buClr>
              <a:buFont typeface="Arial"/>
              <a:buNone/>
            </a:pPr>
            <a:r>
              <a:t/>
            </a:r>
            <a:endParaRPr sz="1117"/>
          </a:p>
          <a:p>
            <a:pPr indent="-278130" lvl="0" marL="279400" rtl="0" algn="l">
              <a:lnSpc>
                <a:spcPct val="95000"/>
              </a:lnSpc>
              <a:spcBef>
                <a:spcPts val="0"/>
              </a:spcBef>
              <a:spcAft>
                <a:spcPts val="0"/>
              </a:spcAft>
              <a:buSzPts val="1580"/>
              <a:buChar char="❑"/>
            </a:pPr>
            <a:r>
              <a:rPr b="1" lang="uk-UA" sz="1487"/>
              <a:t>Phase 2 Composed of…</a:t>
            </a:r>
            <a:endParaRPr b="1" sz="1487"/>
          </a:p>
          <a:p>
            <a:pPr indent="-266382" lvl="1" marL="622300" rtl="0" algn="l">
              <a:lnSpc>
                <a:spcPct val="95000"/>
              </a:lnSpc>
              <a:spcBef>
                <a:spcPts val="1000"/>
              </a:spcBef>
              <a:spcAft>
                <a:spcPts val="0"/>
              </a:spcAft>
              <a:buClr>
                <a:schemeClr val="accent4"/>
              </a:buClr>
              <a:buSzPts val="1395"/>
              <a:buChar char="➢"/>
            </a:pPr>
            <a:r>
              <a:rPr lang="uk-UA" sz="1487"/>
              <a:t>Mapping File: Hibernate Configuration:</a:t>
            </a:r>
            <a:endParaRPr sz="1487"/>
          </a:p>
          <a:p>
            <a:pPr indent="0" lvl="0" marL="711200" rtl="0" algn="l">
              <a:lnSpc>
                <a:spcPct val="95000"/>
              </a:lnSpc>
              <a:spcBef>
                <a:spcPts val="1000"/>
              </a:spcBef>
              <a:spcAft>
                <a:spcPts val="0"/>
              </a:spcAft>
              <a:buSzPts val="1018"/>
              <a:buNone/>
            </a:pPr>
            <a:r>
              <a:rPr lang="uk-UA" sz="1117">
                <a:solidFill>
                  <a:schemeClr val="accent4"/>
                </a:solidFill>
              </a:rPr>
              <a:t>▶</a:t>
            </a:r>
            <a:r>
              <a:rPr lang="uk-UA" sz="1210"/>
              <a:t>	</a:t>
            </a:r>
            <a:r>
              <a:rPr lang="uk-UA" sz="1395"/>
              <a:t>Configurations - Database connection information, schema level settings, and entity mapping, using the mapping file (</a:t>
            </a:r>
            <a:r>
              <a:rPr b="1" lang="uk-UA" sz="1395"/>
              <a:t>hibernate.properties</a:t>
            </a:r>
            <a:r>
              <a:rPr lang="uk-UA" sz="1395"/>
              <a:t> or </a:t>
            </a:r>
            <a:r>
              <a:rPr b="1" lang="uk-UA" sz="1395"/>
              <a:t>hibernate.cfg.xml</a:t>
            </a:r>
            <a:r>
              <a:rPr lang="uk-UA" sz="1395"/>
              <a:t>).</a:t>
            </a:r>
            <a:endParaRPr sz="1580"/>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sp>
        <p:nvSpPr>
          <p:cNvPr id="385" name="Google Shape;385;p52"/>
          <p:cNvSpPr txBox="1"/>
          <p:nvPr>
            <p:ph type="title"/>
          </p:nvPr>
        </p:nvSpPr>
        <p:spPr>
          <a:xfrm>
            <a:off x="361169" y="532769"/>
            <a:ext cx="8520600" cy="572700"/>
          </a:xfrm>
          <a:prstGeom prst="rect">
            <a:avLst/>
          </a:prstGeom>
          <a:noFill/>
          <a:ln>
            <a:noFill/>
          </a:ln>
        </p:spPr>
        <p:txBody>
          <a:bodyPr anchorCtr="0" anchor="b" bIns="0" lIns="0" spcFirstLastPara="1" rIns="0" wrap="square" tIns="9525">
            <a:noAutofit/>
          </a:bodyPr>
          <a:lstStyle/>
          <a:p>
            <a:pPr indent="0" lvl="0" marL="0" rtl="0" algn="l">
              <a:spcBef>
                <a:spcPts val="0"/>
              </a:spcBef>
              <a:spcAft>
                <a:spcPts val="0"/>
              </a:spcAft>
              <a:buNone/>
            </a:pPr>
            <a:r>
              <a:rPr lang="uk-UA" sz="2500"/>
              <a:t>Hibernate - Annotations</a:t>
            </a:r>
            <a:endParaRPr sz="2500"/>
          </a:p>
        </p:txBody>
      </p:sp>
      <p:graphicFrame>
        <p:nvGraphicFramePr>
          <p:cNvPr id="386" name="Google Shape;386;p52"/>
          <p:cNvGraphicFramePr/>
          <p:nvPr/>
        </p:nvGraphicFramePr>
        <p:xfrm>
          <a:off x="506935" y="2970718"/>
          <a:ext cx="3000000" cy="3000000"/>
        </p:xfrm>
        <a:graphic>
          <a:graphicData uri="http://schemas.openxmlformats.org/drawingml/2006/table">
            <a:tbl>
              <a:tblPr bandRow="1" firstRow="1">
                <a:noFill/>
                <a:tableStyleId>{AD284FAE-DFED-4435-AB0D-D1EF7DDFA046}</a:tableStyleId>
              </a:tblPr>
              <a:tblGrid>
                <a:gridCol w="1098375"/>
                <a:gridCol w="7229125"/>
              </a:tblGrid>
              <a:tr h="306625">
                <a:tc>
                  <a:txBody>
                    <a:bodyPr/>
                    <a:lstStyle/>
                    <a:p>
                      <a:pPr indent="0" lvl="0" marL="76200" marR="0" rtl="0" algn="l">
                        <a:lnSpc>
                          <a:spcPct val="100000"/>
                        </a:lnSpc>
                        <a:spcBef>
                          <a:spcPts val="0"/>
                        </a:spcBef>
                        <a:spcAft>
                          <a:spcPts val="0"/>
                        </a:spcAft>
                        <a:buNone/>
                      </a:pPr>
                      <a:r>
                        <a:rPr b="1" lang="uk-UA" sz="800" u="none" cap="none" strike="noStrike">
                          <a:solidFill>
                            <a:schemeClr val="accent2"/>
                          </a:solidFill>
                          <a:latin typeface="Verdana"/>
                          <a:ea typeface="Verdana"/>
                          <a:cs typeface="Verdana"/>
                          <a:sym typeface="Verdana"/>
                        </a:rPr>
                        <a:t>Annotation</a:t>
                      </a:r>
                      <a:endParaRPr b="1" sz="800" u="none" cap="none" strike="noStrike">
                        <a:solidFill>
                          <a:schemeClr val="accent2"/>
                        </a:solidFill>
                        <a:latin typeface="Verdana"/>
                        <a:ea typeface="Verdana"/>
                        <a:cs typeface="Verdana"/>
                        <a:sym typeface="Verdana"/>
                      </a:endParaRPr>
                    </a:p>
                  </a:txBody>
                  <a:tcPr marT="64300" marB="0" marR="0" marL="0">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76200" marR="0" rtl="0" algn="l">
                        <a:lnSpc>
                          <a:spcPct val="100000"/>
                        </a:lnSpc>
                        <a:spcBef>
                          <a:spcPts val="0"/>
                        </a:spcBef>
                        <a:spcAft>
                          <a:spcPts val="0"/>
                        </a:spcAft>
                        <a:buNone/>
                      </a:pPr>
                      <a:r>
                        <a:rPr b="1" lang="uk-UA" sz="800" u="none" cap="none" strike="noStrike">
                          <a:solidFill>
                            <a:schemeClr val="accent2"/>
                          </a:solidFill>
                          <a:latin typeface="Verdana"/>
                          <a:ea typeface="Verdana"/>
                          <a:cs typeface="Verdana"/>
                          <a:sym typeface="Verdana"/>
                        </a:rPr>
                        <a:t>Description</a:t>
                      </a:r>
                      <a:endParaRPr b="1" sz="800" u="none" cap="none" strike="noStrike">
                        <a:solidFill>
                          <a:schemeClr val="accent2"/>
                        </a:solidFill>
                        <a:latin typeface="Verdana"/>
                        <a:ea typeface="Verdana"/>
                        <a:cs typeface="Verdana"/>
                        <a:sym typeface="Verdana"/>
                      </a:endParaRPr>
                    </a:p>
                  </a:txBody>
                  <a:tcPr marT="64300" marB="0" marR="0" marL="0">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r h="369750">
                <a:tc>
                  <a:txBody>
                    <a:bodyPr/>
                    <a:lstStyle/>
                    <a:p>
                      <a:pPr indent="0" lvl="0" marL="76200" marR="0" rtl="0" algn="l">
                        <a:lnSpc>
                          <a:spcPct val="100000"/>
                        </a:lnSpc>
                        <a:spcBef>
                          <a:spcPts val="0"/>
                        </a:spcBef>
                        <a:spcAft>
                          <a:spcPts val="0"/>
                        </a:spcAft>
                        <a:buNone/>
                      </a:pPr>
                      <a:r>
                        <a:rPr b="1" lang="uk-UA" sz="900" u="none" cap="none" strike="noStrike">
                          <a:solidFill>
                            <a:schemeClr val="accent2"/>
                          </a:solidFill>
                          <a:latin typeface="Verdana"/>
                          <a:ea typeface="Verdana"/>
                          <a:cs typeface="Verdana"/>
                          <a:sym typeface="Verdana"/>
                        </a:rPr>
                        <a:t>@Entity</a:t>
                      </a:r>
                      <a:endParaRPr b="1" sz="900" u="none" cap="none" strike="noStrike">
                        <a:solidFill>
                          <a:schemeClr val="accent2"/>
                        </a:solidFill>
                        <a:latin typeface="Verdana"/>
                        <a:ea typeface="Verdana"/>
                        <a:cs typeface="Verdana"/>
                        <a:sym typeface="Verdana"/>
                      </a:endParaRPr>
                    </a:p>
                  </a:txBody>
                  <a:tcPr marT="65250" marB="0" marR="0" marL="0">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76200" marR="0" rtl="0" algn="l">
                        <a:lnSpc>
                          <a:spcPct val="100000"/>
                        </a:lnSpc>
                        <a:spcBef>
                          <a:spcPts val="0"/>
                        </a:spcBef>
                        <a:spcAft>
                          <a:spcPts val="0"/>
                        </a:spcAft>
                        <a:buNone/>
                      </a:pPr>
                      <a:r>
                        <a:rPr lang="uk-UA" sz="900">
                          <a:solidFill>
                            <a:schemeClr val="accent2"/>
                          </a:solidFill>
                          <a:latin typeface="Verdana"/>
                          <a:ea typeface="Verdana"/>
                          <a:cs typeface="Verdana"/>
                          <a:sym typeface="Verdana"/>
                        </a:rPr>
                        <a:t>This annotation indicates that the class is mapped to a database table. By default, the ORM framework understands that the class name is the same as the table name. The @Entity annotation must be placed before the class definition.</a:t>
                      </a:r>
                      <a:endParaRPr sz="900">
                        <a:solidFill>
                          <a:schemeClr val="accent2"/>
                        </a:solidFill>
                        <a:latin typeface="Verdana"/>
                        <a:ea typeface="Verdana"/>
                        <a:cs typeface="Verdana"/>
                        <a:sym typeface="Verdana"/>
                      </a:endParaRPr>
                    </a:p>
                  </a:txBody>
                  <a:tcPr marT="65250" marB="0" marR="0" marL="0">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r h="153700">
                <a:tc>
                  <a:txBody>
                    <a:bodyPr/>
                    <a:lstStyle/>
                    <a:p>
                      <a:pPr indent="0" lvl="0" marL="0" marR="0" rtl="0" algn="l">
                        <a:lnSpc>
                          <a:spcPct val="100000"/>
                        </a:lnSpc>
                        <a:spcBef>
                          <a:spcPts val="0"/>
                        </a:spcBef>
                        <a:spcAft>
                          <a:spcPts val="0"/>
                        </a:spcAft>
                        <a:buNone/>
                      </a:pPr>
                      <a:r>
                        <a:rPr b="1" lang="uk-UA" sz="900">
                          <a:solidFill>
                            <a:schemeClr val="accent2"/>
                          </a:solidFill>
                          <a:latin typeface="Verdana"/>
                          <a:ea typeface="Verdana"/>
                          <a:cs typeface="Verdana"/>
                          <a:sym typeface="Verdana"/>
                        </a:rPr>
                        <a:t>  </a:t>
                      </a:r>
                      <a:r>
                        <a:rPr b="1" lang="uk-UA" sz="900" u="none" cap="none" strike="noStrike">
                          <a:solidFill>
                            <a:schemeClr val="accent2"/>
                          </a:solidFill>
                          <a:latin typeface="Verdana"/>
                          <a:ea typeface="Verdana"/>
                          <a:cs typeface="Verdana"/>
                          <a:sym typeface="Verdana"/>
                        </a:rPr>
                        <a:t>@Table</a:t>
                      </a:r>
                      <a:endParaRPr sz="900">
                        <a:solidFill>
                          <a:schemeClr val="accent2"/>
                        </a:solidFill>
                      </a:endParaRPr>
                    </a:p>
                  </a:txBody>
                  <a:tcPr marT="179550" marB="0" marR="0" marL="0">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76200" marR="0" rtl="0" algn="l">
                        <a:lnSpc>
                          <a:spcPct val="100499"/>
                        </a:lnSpc>
                        <a:spcBef>
                          <a:spcPts val="0"/>
                        </a:spcBef>
                        <a:spcAft>
                          <a:spcPts val="0"/>
                        </a:spcAft>
                        <a:buNone/>
                      </a:pPr>
                      <a:r>
                        <a:rPr lang="uk-UA" sz="900">
                          <a:solidFill>
                            <a:schemeClr val="accent2"/>
                          </a:solidFill>
                          <a:latin typeface="Verdana"/>
                          <a:ea typeface="Verdana"/>
                          <a:cs typeface="Verdana"/>
                          <a:sym typeface="Verdana"/>
                        </a:rPr>
                        <a:t>This annotation is used if the class name is different than the database table name, and it must be placed before the class definition.</a:t>
                      </a:r>
                      <a:endParaRPr sz="900">
                        <a:solidFill>
                          <a:schemeClr val="accent2"/>
                        </a:solidFill>
                        <a:latin typeface="Verdana"/>
                        <a:ea typeface="Verdana"/>
                        <a:cs typeface="Verdana"/>
                        <a:sym typeface="Verdana"/>
                      </a:endParaRPr>
                    </a:p>
                  </a:txBody>
                  <a:tcPr marT="56200" marB="0" marR="0" marL="0">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r h="273475">
                <a:tc>
                  <a:txBody>
                    <a:bodyPr/>
                    <a:lstStyle/>
                    <a:p>
                      <a:pPr indent="0" lvl="0" marL="76200" marR="0" rtl="0" algn="l">
                        <a:lnSpc>
                          <a:spcPct val="100000"/>
                        </a:lnSpc>
                        <a:spcBef>
                          <a:spcPts val="0"/>
                        </a:spcBef>
                        <a:spcAft>
                          <a:spcPts val="0"/>
                        </a:spcAft>
                        <a:buNone/>
                      </a:pPr>
                      <a:r>
                        <a:rPr b="1" lang="uk-UA" sz="900" u="none" cap="none" strike="noStrike">
                          <a:solidFill>
                            <a:schemeClr val="accent2"/>
                          </a:solidFill>
                          <a:latin typeface="Verdana"/>
                          <a:ea typeface="Verdana"/>
                          <a:cs typeface="Verdana"/>
                          <a:sym typeface="Verdana"/>
                        </a:rPr>
                        <a:t>@Id</a:t>
                      </a:r>
                      <a:endParaRPr b="1" sz="900" u="none" cap="none" strike="noStrike">
                        <a:solidFill>
                          <a:schemeClr val="accent2"/>
                        </a:solidFill>
                        <a:latin typeface="Verdana"/>
                        <a:ea typeface="Verdana"/>
                        <a:cs typeface="Verdana"/>
                        <a:sym typeface="Verdana"/>
                      </a:endParaRPr>
                    </a:p>
                  </a:txBody>
                  <a:tcPr marT="64300" marB="0" marR="0" marL="0">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76200" marR="0" rtl="0" algn="l">
                        <a:lnSpc>
                          <a:spcPct val="100000"/>
                        </a:lnSpc>
                        <a:spcBef>
                          <a:spcPts val="0"/>
                        </a:spcBef>
                        <a:spcAft>
                          <a:spcPts val="0"/>
                        </a:spcAft>
                        <a:buNone/>
                      </a:pPr>
                      <a:r>
                        <a:rPr lang="uk-UA" sz="900">
                          <a:solidFill>
                            <a:schemeClr val="accent2"/>
                          </a:solidFill>
                          <a:latin typeface="Verdana"/>
                          <a:ea typeface="Verdana"/>
                          <a:cs typeface="Verdana"/>
                          <a:sym typeface="Verdana"/>
                        </a:rPr>
                        <a:t>This annotation specifies that a field is mapped to a primary key column in the table.</a:t>
                      </a:r>
                      <a:endParaRPr sz="900">
                        <a:solidFill>
                          <a:schemeClr val="accent2"/>
                        </a:solidFill>
                        <a:latin typeface="Verdana"/>
                        <a:ea typeface="Verdana"/>
                        <a:cs typeface="Verdana"/>
                        <a:sym typeface="Verdana"/>
                      </a:endParaRPr>
                    </a:p>
                  </a:txBody>
                  <a:tcPr marT="64300" marB="0" marR="0" marL="0">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r h="273475">
                <a:tc>
                  <a:txBody>
                    <a:bodyPr/>
                    <a:lstStyle/>
                    <a:p>
                      <a:pPr indent="0" lvl="0" marL="76200" marR="0" rtl="0" algn="l">
                        <a:lnSpc>
                          <a:spcPct val="100000"/>
                        </a:lnSpc>
                        <a:spcBef>
                          <a:spcPts val="0"/>
                        </a:spcBef>
                        <a:spcAft>
                          <a:spcPts val="0"/>
                        </a:spcAft>
                        <a:buNone/>
                      </a:pPr>
                      <a:r>
                        <a:rPr b="1" lang="uk-UA" sz="900" u="none" cap="none" strike="noStrike">
                          <a:solidFill>
                            <a:schemeClr val="accent2"/>
                          </a:solidFill>
                          <a:latin typeface="Verdana"/>
                          <a:ea typeface="Verdana"/>
                          <a:cs typeface="Verdana"/>
                          <a:sym typeface="Verdana"/>
                        </a:rPr>
                        <a:t>@Basic</a:t>
                      </a:r>
                      <a:endParaRPr b="1" sz="900" u="none" cap="none" strike="noStrike">
                        <a:solidFill>
                          <a:schemeClr val="accent2"/>
                        </a:solidFill>
                        <a:latin typeface="Verdana"/>
                        <a:ea typeface="Verdana"/>
                        <a:cs typeface="Verdana"/>
                        <a:sym typeface="Verdana"/>
                      </a:endParaRPr>
                    </a:p>
                  </a:txBody>
                  <a:tcPr marT="64300" marB="0" marR="0" marL="0">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76200" marR="0" rtl="0" algn="l">
                        <a:lnSpc>
                          <a:spcPct val="100000"/>
                        </a:lnSpc>
                        <a:spcBef>
                          <a:spcPts val="0"/>
                        </a:spcBef>
                        <a:spcAft>
                          <a:spcPts val="0"/>
                        </a:spcAft>
                        <a:buNone/>
                      </a:pPr>
                      <a:r>
                        <a:rPr lang="uk-UA" sz="900">
                          <a:solidFill>
                            <a:schemeClr val="accent2"/>
                          </a:solidFill>
                          <a:latin typeface="Verdana"/>
                          <a:ea typeface="Verdana"/>
                          <a:cs typeface="Verdana"/>
                          <a:sym typeface="Verdana"/>
                        </a:rPr>
                        <a:t>This annotation tells JPA the below variable is a regular attribute.</a:t>
                      </a:r>
                      <a:endParaRPr sz="900">
                        <a:solidFill>
                          <a:schemeClr val="accent2"/>
                        </a:solidFill>
                        <a:latin typeface="Verdana"/>
                        <a:ea typeface="Verdana"/>
                        <a:cs typeface="Verdana"/>
                        <a:sym typeface="Verdana"/>
                      </a:endParaRPr>
                    </a:p>
                  </a:txBody>
                  <a:tcPr marT="64300" marB="0" marR="0" marL="0">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bl>
          </a:graphicData>
        </a:graphic>
      </p:graphicFrame>
      <p:sp>
        <p:nvSpPr>
          <p:cNvPr id="387" name="Google Shape;387;p52"/>
          <p:cNvSpPr txBox="1"/>
          <p:nvPr>
            <p:ph idx="1" type="body"/>
          </p:nvPr>
        </p:nvSpPr>
        <p:spPr>
          <a:xfrm>
            <a:off x="361175" y="1158850"/>
            <a:ext cx="8520600" cy="1912500"/>
          </a:xfrm>
          <a:prstGeom prst="rect">
            <a:avLst/>
          </a:prstGeom>
        </p:spPr>
        <p:txBody>
          <a:bodyPr anchorCtr="0" anchor="t" bIns="91425" lIns="91425" spcFirstLastPara="1" rIns="91425" wrap="square" tIns="91425">
            <a:normAutofit lnSpcReduction="20000"/>
          </a:bodyPr>
          <a:lstStyle/>
          <a:p>
            <a:pPr indent="0" lvl="0" marL="0" rtl="0" algn="l">
              <a:lnSpc>
                <a:spcPct val="100000"/>
              </a:lnSpc>
              <a:spcBef>
                <a:spcPts val="0"/>
              </a:spcBef>
              <a:spcAft>
                <a:spcPts val="0"/>
              </a:spcAft>
              <a:buNone/>
            </a:pPr>
            <a:r>
              <a:rPr b="1" lang="uk-UA" sz="1400">
                <a:solidFill>
                  <a:srgbClr val="B45F06"/>
                </a:solidFill>
                <a:latin typeface="Century Gothic"/>
                <a:ea typeface="Century Gothic"/>
                <a:cs typeface="Century Gothic"/>
                <a:sym typeface="Century Gothic"/>
              </a:rPr>
              <a:t>Annotations:</a:t>
            </a:r>
            <a:endParaRPr b="1" sz="1400">
              <a:solidFill>
                <a:srgbClr val="B45F06"/>
              </a:solidFill>
              <a:latin typeface="Century Gothic"/>
              <a:ea typeface="Century Gothic"/>
              <a:cs typeface="Century Gothic"/>
              <a:sym typeface="Century Gothic"/>
            </a:endParaRPr>
          </a:p>
          <a:p>
            <a:pPr indent="-234950" lvl="0" marL="342900" rtl="0" algn="l">
              <a:lnSpc>
                <a:spcPct val="100000"/>
              </a:lnSpc>
              <a:spcBef>
                <a:spcPts val="1000"/>
              </a:spcBef>
              <a:spcAft>
                <a:spcPts val="0"/>
              </a:spcAft>
              <a:buSzPts val="1100"/>
              <a:buChar char="❏"/>
            </a:pPr>
            <a:r>
              <a:rPr lang="uk-UA" sz="1400"/>
              <a:t>We can write configurations using </a:t>
            </a:r>
            <a:r>
              <a:rPr b="1" lang="uk-UA" sz="1400"/>
              <a:t>annotations</a:t>
            </a:r>
            <a:r>
              <a:rPr lang="uk-UA" sz="1400"/>
              <a:t>. The annotations are used for classes, properties, and methods. Annotations start with the </a:t>
            </a:r>
            <a:r>
              <a:rPr b="1" lang="uk-UA" sz="1400"/>
              <a:t>‘@’</a:t>
            </a:r>
            <a:r>
              <a:rPr lang="uk-UA" sz="1400"/>
              <a:t> symbol, and are declared before the class, property, or method is declared. </a:t>
            </a:r>
            <a:endParaRPr b="1" sz="1400"/>
          </a:p>
          <a:p>
            <a:pPr indent="-234950" lvl="0" marL="342900" rtl="0" algn="l">
              <a:lnSpc>
                <a:spcPct val="100000"/>
              </a:lnSpc>
              <a:spcBef>
                <a:spcPts val="1000"/>
              </a:spcBef>
              <a:spcAft>
                <a:spcPts val="0"/>
              </a:spcAft>
              <a:buSzPts val="1100"/>
              <a:buChar char="❏"/>
            </a:pPr>
            <a:r>
              <a:rPr lang="uk-UA" sz="1400"/>
              <a:t>Hibernate Annotations is a powerful way to provide the metadata for the Object and Relational Table mapping. </a:t>
            </a:r>
            <a:endParaRPr sz="1400"/>
          </a:p>
          <a:p>
            <a:pPr indent="0" lvl="0" marL="0" rtl="0" algn="l">
              <a:lnSpc>
                <a:spcPct val="100000"/>
              </a:lnSpc>
              <a:spcBef>
                <a:spcPts val="1000"/>
              </a:spcBef>
              <a:spcAft>
                <a:spcPts val="1000"/>
              </a:spcAft>
              <a:buNone/>
            </a:pPr>
            <a:r>
              <a:rPr lang="uk-UA" sz="1300"/>
              <a:t>Annotations used in our examples:</a:t>
            </a:r>
            <a:endParaRPr sz="1700"/>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 name="Shape 391"/>
        <p:cNvGrpSpPr/>
        <p:nvPr/>
      </p:nvGrpSpPr>
      <p:grpSpPr>
        <a:xfrm>
          <a:off x="0" y="0"/>
          <a:ext cx="0" cy="0"/>
          <a:chOff x="0" y="0"/>
          <a:chExt cx="0" cy="0"/>
        </a:xfrm>
      </p:grpSpPr>
      <p:sp>
        <p:nvSpPr>
          <p:cNvPr id="392" name="Google Shape;392;p53"/>
          <p:cNvSpPr txBox="1"/>
          <p:nvPr>
            <p:ph type="title"/>
          </p:nvPr>
        </p:nvSpPr>
        <p:spPr>
          <a:xfrm>
            <a:off x="371925" y="668900"/>
            <a:ext cx="851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uk-UA" sz="2400"/>
              <a:t>Hibernate - Annotations </a:t>
            </a:r>
            <a:r>
              <a:rPr lang="uk-UA" sz="2200"/>
              <a:t>(continued)</a:t>
            </a:r>
            <a:endParaRPr sz="2200"/>
          </a:p>
        </p:txBody>
      </p:sp>
      <p:graphicFrame>
        <p:nvGraphicFramePr>
          <p:cNvPr id="393" name="Google Shape;393;p53"/>
          <p:cNvGraphicFramePr/>
          <p:nvPr/>
        </p:nvGraphicFramePr>
        <p:xfrm>
          <a:off x="488585" y="1274368"/>
          <a:ext cx="3000000" cy="3000000"/>
        </p:xfrm>
        <a:graphic>
          <a:graphicData uri="http://schemas.openxmlformats.org/drawingml/2006/table">
            <a:tbl>
              <a:tblPr bandRow="1" firstRow="1">
                <a:noFill/>
                <a:tableStyleId>{AD284FAE-DFED-4435-AB0D-D1EF7DDFA046}</a:tableStyleId>
              </a:tblPr>
              <a:tblGrid>
                <a:gridCol w="1249575"/>
                <a:gridCol w="7031125"/>
              </a:tblGrid>
              <a:tr h="306625">
                <a:tc>
                  <a:txBody>
                    <a:bodyPr/>
                    <a:lstStyle/>
                    <a:p>
                      <a:pPr indent="0" lvl="0" marL="76200" marR="0" rtl="0" algn="l">
                        <a:lnSpc>
                          <a:spcPct val="100000"/>
                        </a:lnSpc>
                        <a:spcBef>
                          <a:spcPts val="0"/>
                        </a:spcBef>
                        <a:spcAft>
                          <a:spcPts val="0"/>
                        </a:spcAft>
                        <a:buNone/>
                      </a:pPr>
                      <a:r>
                        <a:rPr b="1" lang="uk-UA" sz="1200" u="none" cap="none" strike="noStrike">
                          <a:solidFill>
                            <a:schemeClr val="accent2"/>
                          </a:solidFill>
                          <a:latin typeface="Verdana"/>
                          <a:ea typeface="Verdana"/>
                          <a:cs typeface="Verdana"/>
                          <a:sym typeface="Verdana"/>
                        </a:rPr>
                        <a:t>Annotation</a:t>
                      </a:r>
                      <a:endParaRPr b="1" sz="1200" u="none" cap="none" strike="noStrike">
                        <a:solidFill>
                          <a:schemeClr val="accent2"/>
                        </a:solidFill>
                        <a:latin typeface="Verdana"/>
                        <a:ea typeface="Verdana"/>
                        <a:cs typeface="Verdana"/>
                        <a:sym typeface="Verdana"/>
                      </a:endParaRPr>
                    </a:p>
                  </a:txBody>
                  <a:tcPr marT="64300" marB="0" marR="0" marL="0">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76200" marR="0" rtl="0" algn="l">
                        <a:lnSpc>
                          <a:spcPct val="100000"/>
                        </a:lnSpc>
                        <a:spcBef>
                          <a:spcPts val="0"/>
                        </a:spcBef>
                        <a:spcAft>
                          <a:spcPts val="0"/>
                        </a:spcAft>
                        <a:buNone/>
                      </a:pPr>
                      <a:r>
                        <a:rPr b="1" lang="uk-UA" sz="1200" u="none" cap="none" strike="noStrike">
                          <a:solidFill>
                            <a:schemeClr val="accent2"/>
                          </a:solidFill>
                          <a:latin typeface="Verdana"/>
                          <a:ea typeface="Verdana"/>
                          <a:cs typeface="Verdana"/>
                          <a:sym typeface="Verdana"/>
                        </a:rPr>
                        <a:t>Description</a:t>
                      </a:r>
                      <a:endParaRPr b="1" sz="1200" u="none" cap="none" strike="noStrike">
                        <a:solidFill>
                          <a:schemeClr val="accent2"/>
                        </a:solidFill>
                        <a:latin typeface="Verdana"/>
                        <a:ea typeface="Verdana"/>
                        <a:cs typeface="Verdana"/>
                        <a:sym typeface="Verdana"/>
                      </a:endParaRPr>
                    </a:p>
                  </a:txBody>
                  <a:tcPr marT="64300" marB="0" marR="0" marL="0">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06625">
                <a:tc>
                  <a:txBody>
                    <a:bodyPr/>
                    <a:lstStyle/>
                    <a:p>
                      <a:pPr indent="0" lvl="0" marL="76200" marR="0" rtl="0" algn="l">
                        <a:lnSpc>
                          <a:spcPct val="100000"/>
                        </a:lnSpc>
                        <a:spcBef>
                          <a:spcPts val="0"/>
                        </a:spcBef>
                        <a:spcAft>
                          <a:spcPts val="0"/>
                        </a:spcAft>
                        <a:buNone/>
                      </a:pPr>
                      <a:r>
                        <a:rPr b="1" lang="uk-UA" sz="900" u="none" cap="none" strike="noStrike">
                          <a:solidFill>
                            <a:schemeClr val="accent2"/>
                          </a:solidFill>
                          <a:latin typeface="Verdana"/>
                          <a:ea typeface="Verdana"/>
                          <a:cs typeface="Verdana"/>
                          <a:sym typeface="Verdana"/>
                        </a:rPr>
                        <a:t>@Column</a:t>
                      </a:r>
                      <a:endParaRPr b="1" sz="900" u="none" cap="none" strike="noStrike">
                        <a:solidFill>
                          <a:schemeClr val="accent2"/>
                        </a:solidFill>
                        <a:latin typeface="Verdana"/>
                        <a:ea typeface="Verdana"/>
                        <a:cs typeface="Verdana"/>
                        <a:sym typeface="Verdana"/>
                      </a:endParaRPr>
                    </a:p>
                  </a:txBody>
                  <a:tcPr marT="180025" marB="0" marR="0" marL="0">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76200" marR="279400" rtl="0" algn="l">
                        <a:lnSpc>
                          <a:spcPct val="100000"/>
                        </a:lnSpc>
                        <a:spcBef>
                          <a:spcPts val="0"/>
                        </a:spcBef>
                        <a:spcAft>
                          <a:spcPts val="0"/>
                        </a:spcAft>
                        <a:buNone/>
                      </a:pPr>
                      <a:r>
                        <a:rPr lang="uk-UA" sz="1000">
                          <a:solidFill>
                            <a:schemeClr val="accent2"/>
                          </a:solidFill>
                          <a:latin typeface="Verdana"/>
                          <a:ea typeface="Verdana"/>
                          <a:cs typeface="Verdana"/>
                          <a:sym typeface="Verdana"/>
                        </a:rPr>
                        <a:t>This annotation is used to map an instance field of the class to a column in the database table, and it is placed before the getter method of the field. By default, Hibernate can implicitly infer the mapping based on field name and field type of the class, but if the field name and the corresponding column name are different, we have to use this annotation explicitly:</a:t>
                      </a:r>
                      <a:endParaRPr sz="1000">
                        <a:solidFill>
                          <a:schemeClr val="accent2"/>
                        </a:solidFill>
                        <a:latin typeface="Verdana"/>
                        <a:ea typeface="Verdana"/>
                        <a:cs typeface="Verdana"/>
                        <a:sym typeface="Verdana"/>
                      </a:endParaRPr>
                    </a:p>
                    <a:p>
                      <a:pPr indent="0" lvl="0" marL="76200" marR="279400" rtl="0" algn="l">
                        <a:lnSpc>
                          <a:spcPct val="100000"/>
                        </a:lnSpc>
                        <a:spcBef>
                          <a:spcPts val="0"/>
                        </a:spcBef>
                        <a:spcAft>
                          <a:spcPts val="0"/>
                        </a:spcAft>
                        <a:buNone/>
                      </a:pPr>
                      <a:r>
                        <a:t/>
                      </a:r>
                      <a:endParaRPr sz="900">
                        <a:solidFill>
                          <a:schemeClr val="accent2"/>
                        </a:solidFill>
                        <a:latin typeface="Verdana"/>
                        <a:ea typeface="Verdana"/>
                        <a:cs typeface="Verdana"/>
                        <a:sym typeface="Verdana"/>
                      </a:endParaRPr>
                    </a:p>
                    <a:p>
                      <a:pPr indent="0" lvl="0" marL="76200" marR="279400" rtl="0" algn="l">
                        <a:lnSpc>
                          <a:spcPct val="100000"/>
                        </a:lnSpc>
                        <a:spcBef>
                          <a:spcPts val="0"/>
                        </a:spcBef>
                        <a:spcAft>
                          <a:spcPts val="0"/>
                        </a:spcAft>
                        <a:buNone/>
                      </a:pPr>
                      <a:r>
                        <a:rPr lang="uk-UA" sz="1100">
                          <a:solidFill>
                            <a:schemeClr val="accent2"/>
                          </a:solidFill>
                          <a:highlight>
                            <a:schemeClr val="lt1"/>
                          </a:highlight>
                          <a:latin typeface="Consolas"/>
                          <a:ea typeface="Consolas"/>
                          <a:cs typeface="Consolas"/>
                          <a:sym typeface="Consolas"/>
                        </a:rPr>
                        <a:t>@Column(name = "ACC_NO", unique = false, nullable = false, length = 100)</a:t>
                      </a:r>
                      <a:endParaRPr sz="1100">
                        <a:solidFill>
                          <a:schemeClr val="accent2"/>
                        </a:solidFill>
                        <a:highlight>
                          <a:schemeClr val="lt1"/>
                        </a:highlight>
                        <a:latin typeface="Consolas"/>
                        <a:ea typeface="Consolas"/>
                        <a:cs typeface="Consolas"/>
                        <a:sym typeface="Consolas"/>
                      </a:endParaRPr>
                    </a:p>
                    <a:p>
                      <a:pPr indent="0" lvl="0" marL="76200" marR="279400" rtl="0" algn="l">
                        <a:lnSpc>
                          <a:spcPct val="100000"/>
                        </a:lnSpc>
                        <a:spcBef>
                          <a:spcPts val="0"/>
                        </a:spcBef>
                        <a:spcAft>
                          <a:spcPts val="0"/>
                        </a:spcAft>
                        <a:buClr>
                          <a:schemeClr val="dk1"/>
                        </a:buClr>
                        <a:buSzPts val="1100"/>
                        <a:buFont typeface="Arial"/>
                        <a:buNone/>
                      </a:pPr>
                      <a:r>
                        <a:rPr lang="uk-UA" sz="1100">
                          <a:solidFill>
                            <a:schemeClr val="accent2"/>
                          </a:solidFill>
                          <a:highlight>
                            <a:schemeClr val="lt1"/>
                          </a:highlight>
                          <a:latin typeface="Consolas"/>
                          <a:ea typeface="Consolas"/>
                          <a:cs typeface="Consolas"/>
                          <a:sym typeface="Consolas"/>
                        </a:rPr>
                        <a:t>private String accountNumber;</a:t>
                      </a:r>
                      <a:endParaRPr sz="1100">
                        <a:solidFill>
                          <a:schemeClr val="accent2"/>
                        </a:solidFill>
                        <a:highlight>
                          <a:schemeClr val="lt1"/>
                        </a:highlight>
                        <a:latin typeface="Consolas"/>
                        <a:ea typeface="Consolas"/>
                        <a:cs typeface="Consolas"/>
                        <a:sym typeface="Consolas"/>
                      </a:endParaRPr>
                    </a:p>
                    <a:p>
                      <a:pPr indent="0" lvl="0" marL="76200" marR="279400" rtl="0" algn="l">
                        <a:lnSpc>
                          <a:spcPct val="100000"/>
                        </a:lnSpc>
                        <a:spcBef>
                          <a:spcPts val="0"/>
                        </a:spcBef>
                        <a:spcAft>
                          <a:spcPts val="0"/>
                        </a:spcAft>
                        <a:buNone/>
                      </a:pPr>
                      <a:r>
                        <a:t/>
                      </a:r>
                      <a:endParaRPr sz="800">
                        <a:solidFill>
                          <a:schemeClr val="accent2"/>
                        </a:solidFill>
                        <a:latin typeface="Verdana"/>
                        <a:ea typeface="Verdana"/>
                        <a:cs typeface="Verdana"/>
                        <a:sym typeface="Verdana"/>
                      </a:endParaRPr>
                    </a:p>
                  </a:txBody>
                  <a:tcPr marT="64300" marB="0" marR="0" marL="0">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06625">
                <a:tc>
                  <a:txBody>
                    <a:bodyPr/>
                    <a:lstStyle/>
                    <a:p>
                      <a:pPr indent="0" lvl="0" marL="0" rtl="0" algn="l">
                        <a:spcBef>
                          <a:spcPts val="0"/>
                        </a:spcBef>
                        <a:spcAft>
                          <a:spcPts val="0"/>
                        </a:spcAft>
                        <a:buClr>
                          <a:schemeClr val="dk1"/>
                        </a:buClr>
                        <a:buSzPts val="1100"/>
                        <a:buFont typeface="Arial"/>
                        <a:buNone/>
                      </a:pPr>
                      <a:r>
                        <a:rPr b="1" lang="uk-UA" sz="900">
                          <a:solidFill>
                            <a:schemeClr val="accent2"/>
                          </a:solidFill>
                          <a:latin typeface="Verdana"/>
                          <a:ea typeface="Verdana"/>
                          <a:cs typeface="Verdana"/>
                          <a:sym typeface="Verdana"/>
                        </a:rPr>
                        <a:t>  @JoinColumn</a:t>
                      </a:r>
                      <a:endParaRPr b="1" sz="900" u="none" cap="none" strike="noStrike">
                        <a:solidFill>
                          <a:schemeClr val="accent2"/>
                        </a:solidFill>
                        <a:latin typeface="Verdana"/>
                        <a:ea typeface="Verdana"/>
                        <a:cs typeface="Verdana"/>
                        <a:sym typeface="Verdana"/>
                      </a:endParaRPr>
                    </a:p>
                  </a:txBody>
                  <a:tcPr marT="180025" marB="0" marR="0" marL="0">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uk-UA" sz="1000">
                          <a:solidFill>
                            <a:schemeClr val="accent2"/>
                          </a:solidFill>
                          <a:latin typeface="Verdana"/>
                          <a:ea typeface="Verdana"/>
                          <a:cs typeface="Verdana"/>
                          <a:sym typeface="Verdana"/>
                        </a:rPr>
                        <a:t>This annotation is used to map the foreign key column of a </a:t>
                      </a:r>
                      <a:r>
                        <a:rPr lang="uk-UA" sz="1000">
                          <a:solidFill>
                            <a:schemeClr val="accent2"/>
                          </a:solidFill>
                          <a:highlight>
                            <a:srgbClr val="EBEBEB"/>
                          </a:highlight>
                          <a:uFill>
                            <a:noFill/>
                          </a:uFill>
                          <a:latin typeface="Verdana"/>
                          <a:ea typeface="Verdana"/>
                          <a:cs typeface="Verdana"/>
                          <a:sym typeface="Verdana"/>
                          <a:hlinkClick r:id="rId3">
                            <a:extLst>
                              <a:ext uri="{A12FA001-AC4F-418D-AE19-62706E023703}">
                                <ahyp:hlinkClr val="tx"/>
                              </a:ext>
                            </a:extLst>
                          </a:hlinkClick>
                        </a:rPr>
                        <a:t>managed association</a:t>
                      </a:r>
                      <a:r>
                        <a:rPr lang="uk-UA" sz="1000">
                          <a:solidFill>
                            <a:schemeClr val="accent2"/>
                          </a:solidFill>
                          <a:latin typeface="Verdana"/>
                          <a:ea typeface="Verdana"/>
                          <a:cs typeface="Verdana"/>
                          <a:sym typeface="Verdana"/>
                        </a:rPr>
                        <a:t> (e.g., </a:t>
                      </a:r>
                      <a:r>
                        <a:rPr lang="uk-UA" sz="1000">
                          <a:solidFill>
                            <a:schemeClr val="accent2"/>
                          </a:solidFill>
                          <a:uFill>
                            <a:noFill/>
                          </a:uFill>
                          <a:latin typeface="Verdana"/>
                          <a:ea typeface="Verdana"/>
                          <a:cs typeface="Verdana"/>
                          <a:sym typeface="Verdana"/>
                          <a:hlinkClick r:id="rId4">
                            <a:extLst>
                              <a:ext uri="{A12FA001-AC4F-418D-AE19-62706E023703}">
                                <ahyp:hlinkClr val="tx"/>
                              </a:ext>
                            </a:extLst>
                          </a:hlinkClick>
                        </a:rPr>
                        <a:t>one-to-one</a:t>
                      </a:r>
                      <a:r>
                        <a:rPr lang="uk-UA" sz="1000">
                          <a:solidFill>
                            <a:schemeClr val="accent2"/>
                          </a:solidFill>
                          <a:latin typeface="Verdana"/>
                          <a:ea typeface="Verdana"/>
                          <a:cs typeface="Verdana"/>
                          <a:sym typeface="Verdana"/>
                        </a:rPr>
                        <a:t>, </a:t>
                      </a:r>
                      <a:r>
                        <a:rPr lang="uk-UA" sz="1000">
                          <a:solidFill>
                            <a:schemeClr val="accent2"/>
                          </a:solidFill>
                          <a:uFill>
                            <a:noFill/>
                          </a:uFill>
                          <a:latin typeface="Verdana"/>
                          <a:ea typeface="Verdana"/>
                          <a:cs typeface="Verdana"/>
                          <a:sym typeface="Verdana"/>
                          <a:hlinkClick r:id="rId5">
                            <a:extLst>
                              <a:ext uri="{A12FA001-AC4F-418D-AE19-62706E023703}">
                                <ahyp:hlinkClr val="tx"/>
                              </a:ext>
                            </a:extLst>
                          </a:hlinkClick>
                        </a:rPr>
                        <a:t>many-to-one</a:t>
                      </a:r>
                      <a:r>
                        <a:rPr lang="uk-UA" sz="1000">
                          <a:solidFill>
                            <a:schemeClr val="accent2"/>
                          </a:solidFill>
                          <a:latin typeface="Verdana"/>
                          <a:ea typeface="Verdana"/>
                          <a:cs typeface="Verdana"/>
                          <a:sym typeface="Verdana"/>
                        </a:rPr>
                        <a:t>, </a:t>
                      </a:r>
                      <a:r>
                        <a:rPr lang="uk-UA" sz="1000">
                          <a:solidFill>
                            <a:schemeClr val="accent2"/>
                          </a:solidFill>
                          <a:uFill>
                            <a:noFill/>
                          </a:uFill>
                          <a:latin typeface="Verdana"/>
                          <a:ea typeface="Verdana"/>
                          <a:cs typeface="Verdana"/>
                          <a:sym typeface="Verdana"/>
                          <a:hlinkClick r:id="rId6">
                            <a:extLst>
                              <a:ext uri="{A12FA001-AC4F-418D-AE19-62706E023703}">
                                <ahyp:hlinkClr val="tx"/>
                              </a:ext>
                            </a:extLst>
                          </a:hlinkClick>
                        </a:rPr>
                        <a:t>many-to-many</a:t>
                      </a:r>
                      <a:r>
                        <a:rPr lang="uk-UA" sz="1000">
                          <a:solidFill>
                            <a:schemeClr val="accent2"/>
                          </a:solidFill>
                          <a:latin typeface="Verdana"/>
                          <a:ea typeface="Verdana"/>
                          <a:cs typeface="Verdana"/>
                          <a:sym typeface="Verdana"/>
                        </a:rPr>
                        <a:t>).</a:t>
                      </a:r>
                      <a:endParaRPr sz="1000">
                        <a:solidFill>
                          <a:schemeClr val="accent2"/>
                        </a:solidFill>
                        <a:latin typeface="Verdana"/>
                        <a:ea typeface="Verdana"/>
                        <a:cs typeface="Verdana"/>
                        <a:sym typeface="Verdana"/>
                      </a:endParaRPr>
                    </a:p>
                  </a:txBody>
                  <a:tcPr marT="64300" marB="0" marR="0" marL="0">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06625">
                <a:tc>
                  <a:txBody>
                    <a:bodyPr/>
                    <a:lstStyle/>
                    <a:p>
                      <a:pPr indent="0" lvl="0" marL="76200" marR="0" rtl="0" algn="l">
                        <a:lnSpc>
                          <a:spcPct val="100000"/>
                        </a:lnSpc>
                        <a:spcBef>
                          <a:spcPts val="0"/>
                        </a:spcBef>
                        <a:spcAft>
                          <a:spcPts val="0"/>
                        </a:spcAft>
                        <a:buNone/>
                      </a:pPr>
                      <a:r>
                        <a:rPr b="1" lang="uk-UA" sz="900">
                          <a:solidFill>
                            <a:schemeClr val="accent2"/>
                          </a:solidFill>
                          <a:latin typeface="Verdana"/>
                          <a:ea typeface="Verdana"/>
                          <a:cs typeface="Verdana"/>
                          <a:sym typeface="Verdana"/>
                        </a:rPr>
                        <a:t>@TableGenerator</a:t>
                      </a:r>
                      <a:endParaRPr b="1" sz="900" u="none" cap="none" strike="noStrike">
                        <a:solidFill>
                          <a:schemeClr val="accent2"/>
                        </a:solidFill>
                        <a:latin typeface="Verdana"/>
                        <a:ea typeface="Verdana"/>
                        <a:cs typeface="Verdana"/>
                        <a:sym typeface="Verdana"/>
                      </a:endParaRPr>
                    </a:p>
                  </a:txBody>
                  <a:tcPr marT="180025" marB="0" marR="0" marL="0">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76200" marR="279400" rtl="0" algn="l">
                        <a:lnSpc>
                          <a:spcPct val="100000"/>
                        </a:lnSpc>
                        <a:spcBef>
                          <a:spcPts val="0"/>
                        </a:spcBef>
                        <a:spcAft>
                          <a:spcPts val="0"/>
                        </a:spcAft>
                        <a:buNone/>
                      </a:pPr>
                      <a:r>
                        <a:rPr lang="uk-UA" sz="1000">
                          <a:solidFill>
                            <a:schemeClr val="accent2"/>
                          </a:solidFill>
                          <a:latin typeface="Verdana"/>
                          <a:ea typeface="Verdana"/>
                          <a:cs typeface="Verdana"/>
                          <a:sym typeface="Verdana"/>
                        </a:rPr>
                        <a:t>This annotation is used to specify the value generator for the property specified in @GeneratedValue annotation. It creates a table for value generation.</a:t>
                      </a:r>
                      <a:endParaRPr b="1" sz="1000" u="none" cap="none" strike="noStrike">
                        <a:solidFill>
                          <a:schemeClr val="accent2"/>
                        </a:solidFill>
                        <a:latin typeface="Verdana"/>
                        <a:ea typeface="Verdana"/>
                        <a:cs typeface="Verdana"/>
                        <a:sym typeface="Verdana"/>
                      </a:endParaRPr>
                    </a:p>
                  </a:txBody>
                  <a:tcPr marT="64300" marB="0" marR="0" marL="0">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06625">
                <a:tc>
                  <a:txBody>
                    <a:bodyPr/>
                    <a:lstStyle/>
                    <a:p>
                      <a:pPr indent="0" lvl="0" marL="76200" marR="0" rtl="0" algn="l">
                        <a:lnSpc>
                          <a:spcPct val="100000"/>
                        </a:lnSpc>
                        <a:spcBef>
                          <a:spcPts val="0"/>
                        </a:spcBef>
                        <a:spcAft>
                          <a:spcPts val="0"/>
                        </a:spcAft>
                        <a:buNone/>
                      </a:pPr>
                      <a:r>
                        <a:rPr b="1" lang="uk-UA" sz="900">
                          <a:solidFill>
                            <a:schemeClr val="accent2"/>
                          </a:solidFill>
                          <a:latin typeface="Verdana"/>
                          <a:ea typeface="Verdana"/>
                          <a:cs typeface="Verdana"/>
                          <a:sym typeface="Verdana"/>
                        </a:rPr>
                        <a:t>@ColumnResult</a:t>
                      </a:r>
                      <a:endParaRPr b="1" sz="900" u="none" cap="none" strike="noStrike">
                        <a:solidFill>
                          <a:schemeClr val="accent2"/>
                        </a:solidFill>
                        <a:latin typeface="Verdana"/>
                        <a:ea typeface="Verdana"/>
                        <a:cs typeface="Verdana"/>
                        <a:sym typeface="Verdana"/>
                      </a:endParaRPr>
                    </a:p>
                  </a:txBody>
                  <a:tcPr marT="180025" marB="0" marR="0" marL="0">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76200" marR="279400" rtl="0" algn="l">
                        <a:lnSpc>
                          <a:spcPct val="100000"/>
                        </a:lnSpc>
                        <a:spcBef>
                          <a:spcPts val="0"/>
                        </a:spcBef>
                        <a:spcAft>
                          <a:spcPts val="0"/>
                        </a:spcAft>
                        <a:buNone/>
                      </a:pPr>
                      <a:r>
                        <a:rPr lang="uk-UA" sz="1000">
                          <a:solidFill>
                            <a:schemeClr val="accent2"/>
                          </a:solidFill>
                          <a:latin typeface="Verdana"/>
                          <a:ea typeface="Verdana"/>
                          <a:cs typeface="Verdana"/>
                          <a:sym typeface="Verdana"/>
                        </a:rPr>
                        <a:t>This annotation references the name of a column in the SQL query using the select clause.</a:t>
                      </a:r>
                      <a:endParaRPr b="1" sz="1000" u="none" cap="none" strike="noStrike">
                        <a:solidFill>
                          <a:schemeClr val="accent2"/>
                        </a:solidFill>
                        <a:latin typeface="Verdana"/>
                        <a:ea typeface="Verdana"/>
                        <a:cs typeface="Verdana"/>
                        <a:sym typeface="Verdana"/>
                      </a:endParaRPr>
                    </a:p>
                  </a:txBody>
                  <a:tcPr marT="64300" marB="0" marR="0" marL="0">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06625">
                <a:tc>
                  <a:txBody>
                    <a:bodyPr/>
                    <a:lstStyle/>
                    <a:p>
                      <a:pPr indent="0" lvl="0" marL="76200" marR="0" rtl="0" algn="l">
                        <a:lnSpc>
                          <a:spcPct val="100000"/>
                        </a:lnSpc>
                        <a:spcBef>
                          <a:spcPts val="0"/>
                        </a:spcBef>
                        <a:spcAft>
                          <a:spcPts val="0"/>
                        </a:spcAft>
                        <a:buNone/>
                      </a:pPr>
                      <a:r>
                        <a:rPr b="1" lang="uk-UA" sz="900">
                          <a:solidFill>
                            <a:schemeClr val="accent2"/>
                          </a:solidFill>
                          <a:latin typeface="Verdana"/>
                          <a:ea typeface="Verdana"/>
                          <a:cs typeface="Verdana"/>
                          <a:sym typeface="Verdana"/>
                        </a:rPr>
                        <a:t>@GeneratedValue</a:t>
                      </a:r>
                      <a:endParaRPr b="1" sz="900">
                        <a:solidFill>
                          <a:schemeClr val="accent2"/>
                        </a:solidFill>
                        <a:latin typeface="Verdana"/>
                        <a:ea typeface="Verdana"/>
                        <a:cs typeface="Verdana"/>
                        <a:sym typeface="Verdana"/>
                      </a:endParaRPr>
                    </a:p>
                  </a:txBody>
                  <a:tcPr marT="64300" marB="0" marR="0" marL="0">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76200" marR="0" rtl="0" algn="l">
                        <a:lnSpc>
                          <a:spcPct val="100000"/>
                        </a:lnSpc>
                        <a:spcBef>
                          <a:spcPts val="0"/>
                        </a:spcBef>
                        <a:spcAft>
                          <a:spcPts val="0"/>
                        </a:spcAft>
                        <a:buNone/>
                      </a:pPr>
                      <a:r>
                        <a:rPr lang="uk-UA" sz="1000">
                          <a:solidFill>
                            <a:schemeClr val="accent2"/>
                          </a:solidFill>
                          <a:latin typeface="Verdana"/>
                          <a:ea typeface="Verdana"/>
                          <a:cs typeface="Verdana"/>
                          <a:sym typeface="Verdana"/>
                        </a:rPr>
                        <a:t>If the values of the primary column are auto-increment, we need to use this annotation along with one of the following strategy types:</a:t>
                      </a:r>
                      <a:r>
                        <a:rPr b="1" lang="uk-UA" sz="1000">
                          <a:solidFill>
                            <a:schemeClr val="accent2"/>
                          </a:solidFill>
                          <a:latin typeface="Verdana"/>
                          <a:ea typeface="Verdana"/>
                          <a:cs typeface="Verdana"/>
                          <a:sym typeface="Verdana"/>
                        </a:rPr>
                        <a:t> AUTO, IDENTITY, SEQUENCE, and TABLE</a:t>
                      </a:r>
                      <a:r>
                        <a:rPr lang="uk-UA" sz="1000">
                          <a:solidFill>
                            <a:schemeClr val="accent2"/>
                          </a:solidFill>
                          <a:latin typeface="Verdana"/>
                          <a:ea typeface="Verdana"/>
                          <a:cs typeface="Verdana"/>
                          <a:sym typeface="Verdana"/>
                        </a:rPr>
                        <a:t>. In our case, we use the strategy IDENTITY, which specifies that the generated values are unique at table level, whereas the strategy AUTO implies that the generated values are unique at database level.</a:t>
                      </a:r>
                      <a:endParaRPr sz="1000">
                        <a:solidFill>
                          <a:schemeClr val="accent2"/>
                        </a:solidFill>
                        <a:latin typeface="Verdana"/>
                        <a:ea typeface="Verdana"/>
                        <a:cs typeface="Verdana"/>
                        <a:sym typeface="Verdana"/>
                      </a:endParaRPr>
                    </a:p>
                  </a:txBody>
                  <a:tcPr marT="64300" marB="0" marR="0" marL="0">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 name="Shape 397"/>
        <p:cNvGrpSpPr/>
        <p:nvPr/>
      </p:nvGrpSpPr>
      <p:grpSpPr>
        <a:xfrm>
          <a:off x="0" y="0"/>
          <a:ext cx="0" cy="0"/>
          <a:chOff x="0" y="0"/>
          <a:chExt cx="0" cy="0"/>
        </a:xfrm>
      </p:grpSpPr>
      <p:sp>
        <p:nvSpPr>
          <p:cNvPr id="398" name="Google Shape;398;p54"/>
          <p:cNvSpPr txBox="1"/>
          <p:nvPr>
            <p:ph type="title"/>
          </p:nvPr>
        </p:nvSpPr>
        <p:spPr>
          <a:xfrm>
            <a:off x="361169" y="532769"/>
            <a:ext cx="8520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uk-UA" sz="3000"/>
              <a:t>Hands-On Lab</a:t>
            </a:r>
            <a:endParaRPr sz="3000"/>
          </a:p>
        </p:txBody>
      </p:sp>
      <p:sp>
        <p:nvSpPr>
          <p:cNvPr id="399" name="Google Shape;399;p54"/>
          <p:cNvSpPr txBox="1"/>
          <p:nvPr>
            <p:ph idx="1" type="body"/>
          </p:nvPr>
        </p:nvSpPr>
        <p:spPr>
          <a:xfrm>
            <a:off x="434450" y="1247650"/>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uk-UA" sz="1500"/>
              <a:t>Complete the following labs, </a:t>
            </a:r>
            <a:r>
              <a:rPr lang="uk-UA" sz="1500"/>
              <a:t>You can find these labs on Canvas under the Assignment section.</a:t>
            </a:r>
            <a:endParaRPr sz="1500"/>
          </a:p>
          <a:p>
            <a:pPr indent="0" lvl="0" marL="0" rtl="0" algn="l">
              <a:spcBef>
                <a:spcPts val="1200"/>
              </a:spcBef>
              <a:spcAft>
                <a:spcPts val="0"/>
              </a:spcAft>
              <a:buNone/>
            </a:pPr>
            <a:r>
              <a:rPr b="1" lang="uk-UA" sz="1500"/>
              <a:t>For Eclipse users: </a:t>
            </a:r>
            <a:r>
              <a:rPr b="1" lang="uk-UA" sz="1500" u="sng">
                <a:solidFill>
                  <a:schemeClr val="hlink"/>
                </a:solidFill>
                <a:hlinkClick r:id="rId3"/>
              </a:rPr>
              <a:t>GLAB - 305.4.1A - Hibernate Project Demonstration</a:t>
            </a:r>
            <a:endParaRPr b="1" sz="1500">
              <a:solidFill>
                <a:schemeClr val="accent4"/>
              </a:solidFill>
            </a:endParaRPr>
          </a:p>
          <a:p>
            <a:pPr indent="0" lvl="0" marL="0" rtl="0" algn="l">
              <a:spcBef>
                <a:spcPts val="1200"/>
              </a:spcBef>
              <a:spcAft>
                <a:spcPts val="0"/>
              </a:spcAft>
              <a:buNone/>
            </a:pPr>
            <a:r>
              <a:rPr b="1" lang="uk-UA" sz="1500"/>
              <a:t>For IntelliJ users:</a:t>
            </a:r>
            <a:r>
              <a:rPr b="1" lang="uk-UA" sz="1500">
                <a:solidFill>
                  <a:schemeClr val="accent4"/>
                </a:solidFill>
              </a:rPr>
              <a:t> </a:t>
            </a:r>
            <a:r>
              <a:rPr b="1" lang="uk-UA" sz="1500" u="sng">
                <a:solidFill>
                  <a:schemeClr val="hlink"/>
                </a:solidFill>
                <a:hlinkClick r:id="rId4"/>
              </a:rPr>
              <a:t>GLAB - 305.4.1B - Hibernate Project Demonstration with IntelliJ Ultimate</a:t>
            </a:r>
            <a:endParaRPr b="1" sz="1500"/>
          </a:p>
          <a:p>
            <a:pPr indent="-330200" lvl="0" marL="457200" rtl="0" algn="l">
              <a:spcBef>
                <a:spcPts val="1200"/>
              </a:spcBef>
              <a:spcAft>
                <a:spcPts val="0"/>
              </a:spcAft>
              <a:buSzPts val="1600"/>
              <a:buChar char="●"/>
            </a:pPr>
            <a:r>
              <a:rPr lang="uk-UA"/>
              <a:t>Important note:</a:t>
            </a:r>
            <a:endParaRPr/>
          </a:p>
          <a:p>
            <a:pPr indent="-317500" lvl="1" marL="914400" rtl="0" algn="l">
              <a:spcBef>
                <a:spcPts val="0"/>
              </a:spcBef>
              <a:spcAft>
                <a:spcPts val="0"/>
              </a:spcAft>
              <a:buSzPts val="1400"/>
              <a:buChar char="○"/>
            </a:pPr>
            <a:r>
              <a:rPr lang="uk-UA"/>
              <a:t>The instructor should give demonstration of the above labs in the class. </a:t>
            </a:r>
            <a:endParaRPr/>
          </a:p>
          <a:p>
            <a:pPr indent="-317500" lvl="1" marL="914400" rtl="0" algn="l">
              <a:spcBef>
                <a:spcPts val="0"/>
              </a:spcBef>
              <a:spcAft>
                <a:spcPts val="0"/>
              </a:spcAft>
              <a:buSzPts val="1400"/>
              <a:buChar char="○"/>
            </a:pPr>
            <a:r>
              <a:rPr lang="uk-UA"/>
              <a:t>If you have any technical questions while performing the lab activity, ask your instructors for assistance.</a:t>
            </a:r>
            <a:r>
              <a:rPr lang="uk-UA" u="sng">
                <a:solidFill>
                  <a:schemeClr val="hlink"/>
                </a:solidFill>
                <a:hlinkClick r:id="rId5"/>
              </a:rPr>
              <a:t> </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sp>
        <p:nvSpPr>
          <p:cNvPr id="404" name="Google Shape;404;p55"/>
          <p:cNvSpPr txBox="1"/>
          <p:nvPr>
            <p:ph type="title"/>
          </p:nvPr>
        </p:nvSpPr>
        <p:spPr>
          <a:xfrm>
            <a:off x="396669" y="627444"/>
            <a:ext cx="8520600" cy="572700"/>
          </a:xfrm>
          <a:prstGeom prst="rect">
            <a:avLst/>
          </a:prstGeom>
          <a:noFill/>
          <a:ln>
            <a:noFill/>
          </a:ln>
        </p:spPr>
        <p:txBody>
          <a:bodyPr anchorCtr="0" anchor="t" bIns="0" lIns="0" spcFirstLastPara="1" rIns="0" wrap="square" tIns="9525">
            <a:noAutofit/>
          </a:bodyPr>
          <a:lstStyle/>
          <a:p>
            <a:pPr indent="0" lvl="0" marL="0" rtl="0" algn="l">
              <a:spcBef>
                <a:spcPts val="0"/>
              </a:spcBef>
              <a:spcAft>
                <a:spcPts val="0"/>
              </a:spcAft>
              <a:buNone/>
            </a:pPr>
            <a:r>
              <a:rPr lang="uk-UA" sz="2500"/>
              <a:t>Practice Assignment</a:t>
            </a:r>
            <a:endParaRPr sz="3400"/>
          </a:p>
        </p:txBody>
      </p:sp>
      <p:sp>
        <p:nvSpPr>
          <p:cNvPr id="405" name="Google Shape;405;p55"/>
          <p:cNvSpPr txBox="1"/>
          <p:nvPr/>
        </p:nvSpPr>
        <p:spPr>
          <a:xfrm>
            <a:off x="590850" y="1200150"/>
            <a:ext cx="8124300" cy="3429300"/>
          </a:xfrm>
          <a:prstGeom prst="rect">
            <a:avLst/>
          </a:prstGeom>
          <a:noFill/>
          <a:ln>
            <a:noFill/>
          </a:ln>
        </p:spPr>
        <p:txBody>
          <a:bodyPr anchorCtr="0" anchor="t" bIns="0" lIns="0" spcFirstLastPara="1" rIns="0" wrap="square" tIns="21425">
            <a:noAutofit/>
          </a:bodyPr>
          <a:lstStyle/>
          <a:p>
            <a:pPr indent="-266700" lvl="0" marL="279400" marR="469900" rtl="0" algn="l">
              <a:lnSpc>
                <a:spcPct val="117500"/>
              </a:lnSpc>
              <a:spcBef>
                <a:spcPts val="0"/>
              </a:spcBef>
              <a:spcAft>
                <a:spcPts val="0"/>
              </a:spcAft>
              <a:buClr>
                <a:schemeClr val="accent4"/>
              </a:buClr>
              <a:buSzPts val="1400"/>
              <a:buChar char="❑"/>
            </a:pPr>
            <a:r>
              <a:rPr lang="uk-UA" sz="1500">
                <a:solidFill>
                  <a:schemeClr val="accent2"/>
                </a:solidFill>
              </a:rPr>
              <a:t>Using Hibernate, create a Department Model with the following  attributes:</a:t>
            </a:r>
            <a:endParaRPr sz="1500">
              <a:solidFill>
                <a:schemeClr val="accent2"/>
              </a:solidFill>
            </a:endParaRPr>
          </a:p>
          <a:p>
            <a:pPr indent="-266700" lvl="1" marL="622300" marR="0" rtl="0" algn="l">
              <a:lnSpc>
                <a:spcPct val="113888"/>
              </a:lnSpc>
              <a:spcBef>
                <a:spcPts val="0"/>
              </a:spcBef>
              <a:spcAft>
                <a:spcPts val="0"/>
              </a:spcAft>
              <a:buClr>
                <a:schemeClr val="accent4"/>
              </a:buClr>
              <a:buSzPts val="1400"/>
              <a:buChar char="➢"/>
            </a:pPr>
            <a:r>
              <a:rPr i="0" lang="uk-UA" sz="1400" u="none" cap="none" strike="noStrike">
                <a:solidFill>
                  <a:schemeClr val="accent2"/>
                </a:solidFill>
              </a:rPr>
              <a:t>int did</a:t>
            </a:r>
            <a:endParaRPr i="0" sz="1400" u="none" cap="none" strike="noStrike">
              <a:solidFill>
                <a:schemeClr val="accent2"/>
              </a:solidFill>
            </a:endParaRPr>
          </a:p>
          <a:p>
            <a:pPr indent="-266700" lvl="1" marL="622300" marR="0" rtl="0" algn="l">
              <a:lnSpc>
                <a:spcPct val="119722"/>
              </a:lnSpc>
              <a:spcBef>
                <a:spcPts val="0"/>
              </a:spcBef>
              <a:spcAft>
                <a:spcPts val="0"/>
              </a:spcAft>
              <a:buClr>
                <a:schemeClr val="accent4"/>
              </a:buClr>
              <a:buSzPts val="1400"/>
              <a:buChar char="➢"/>
            </a:pPr>
            <a:r>
              <a:rPr i="0" lang="uk-UA" sz="1400" u="none" cap="none" strike="noStrike">
                <a:solidFill>
                  <a:schemeClr val="accent2"/>
                </a:solidFill>
              </a:rPr>
              <a:t>String name</a:t>
            </a:r>
            <a:endParaRPr i="0" sz="1400" u="none" cap="none" strike="noStrike">
              <a:solidFill>
                <a:schemeClr val="accent2"/>
              </a:solidFill>
            </a:endParaRPr>
          </a:p>
          <a:p>
            <a:pPr indent="-266700" lvl="1" marL="622300" marR="0" rtl="0" algn="l">
              <a:lnSpc>
                <a:spcPct val="119722"/>
              </a:lnSpc>
              <a:spcBef>
                <a:spcPts val="0"/>
              </a:spcBef>
              <a:spcAft>
                <a:spcPts val="0"/>
              </a:spcAft>
              <a:buClr>
                <a:schemeClr val="accent4"/>
              </a:buClr>
              <a:buSzPts val="1400"/>
              <a:buChar char="➢"/>
            </a:pPr>
            <a:r>
              <a:rPr i="0" lang="uk-UA" sz="1400" u="none" cap="none" strike="noStrike">
                <a:solidFill>
                  <a:schemeClr val="accent2"/>
                </a:solidFill>
              </a:rPr>
              <a:t>String state</a:t>
            </a:r>
            <a:endParaRPr i="0" sz="1400" u="none" cap="none" strike="noStrike">
              <a:solidFill>
                <a:schemeClr val="accent2"/>
              </a:solidFill>
            </a:endParaRPr>
          </a:p>
          <a:p>
            <a:pPr indent="-266700" lvl="0" marL="279400" marR="0" rtl="0" algn="l">
              <a:lnSpc>
                <a:spcPct val="113750"/>
              </a:lnSpc>
              <a:spcBef>
                <a:spcPts val="0"/>
              </a:spcBef>
              <a:spcAft>
                <a:spcPts val="0"/>
              </a:spcAft>
              <a:buClr>
                <a:schemeClr val="accent4"/>
              </a:buClr>
              <a:buSzPts val="1400"/>
              <a:buChar char="❑"/>
            </a:pPr>
            <a:r>
              <a:rPr lang="uk-UA" sz="1500">
                <a:solidFill>
                  <a:schemeClr val="accent2"/>
                </a:solidFill>
              </a:rPr>
              <a:t>Using Hibernate, create the relevant services for this Model (create, update name/state, find, and delete).</a:t>
            </a:r>
            <a:endParaRPr sz="1500">
              <a:solidFill>
                <a:schemeClr val="accent2"/>
              </a:solidFill>
            </a:endParaRPr>
          </a:p>
          <a:p>
            <a:pPr indent="-266700" lvl="0" marL="279400" marR="0" rtl="0" algn="l">
              <a:lnSpc>
                <a:spcPct val="100000"/>
              </a:lnSpc>
              <a:spcBef>
                <a:spcPts val="0"/>
              </a:spcBef>
              <a:spcAft>
                <a:spcPts val="0"/>
              </a:spcAft>
              <a:buClr>
                <a:schemeClr val="accent4"/>
              </a:buClr>
              <a:buSzPts val="1400"/>
              <a:buChar char="❑"/>
            </a:pPr>
            <a:r>
              <a:rPr lang="uk-UA" sz="1500">
                <a:solidFill>
                  <a:schemeClr val="accent2"/>
                </a:solidFill>
              </a:rPr>
              <a:t>Do not forget to add your model to the configuration file (</a:t>
            </a:r>
            <a:r>
              <a:rPr b="1" lang="uk-UA" sz="1500">
                <a:solidFill>
                  <a:schemeClr val="accent2"/>
                </a:solidFill>
                <a:highlight>
                  <a:srgbClr val="FFFFFF"/>
                </a:highlight>
              </a:rPr>
              <a:t>hibernate.cfg.xml</a:t>
            </a:r>
            <a:r>
              <a:rPr lang="uk-UA" sz="1500">
                <a:solidFill>
                  <a:schemeClr val="accent2"/>
                </a:solidFill>
              </a:rPr>
              <a:t>).</a:t>
            </a:r>
            <a:endParaRPr sz="1500">
              <a:solidFill>
                <a:schemeClr val="accent2"/>
              </a:solidFill>
            </a:endParaRPr>
          </a:p>
          <a:p>
            <a:pPr indent="0" lvl="0" marL="342900" marR="0" rtl="0" algn="l">
              <a:lnSpc>
                <a:spcPct val="100000"/>
              </a:lnSpc>
              <a:spcBef>
                <a:spcPts val="0"/>
              </a:spcBef>
              <a:spcAft>
                <a:spcPts val="0"/>
              </a:spcAft>
              <a:buNone/>
            </a:pPr>
            <a:r>
              <a:t/>
            </a:r>
            <a:endParaRPr sz="1500">
              <a:solidFill>
                <a:schemeClr val="accent2"/>
              </a:solidFill>
            </a:endParaRPr>
          </a:p>
          <a:p>
            <a:pPr indent="0" lvl="0" marL="0" rtl="0" algn="l">
              <a:spcBef>
                <a:spcPts val="0"/>
              </a:spcBef>
              <a:spcAft>
                <a:spcPts val="0"/>
              </a:spcAft>
              <a:buNone/>
            </a:pPr>
            <a:r>
              <a:rPr lang="uk-UA" sz="1500">
                <a:solidFill>
                  <a:schemeClr val="accent2"/>
                </a:solidFill>
              </a:rPr>
              <a:t>If you have any technical questions while performing this practice assignment, ask your instructors for assistance.</a:t>
            </a:r>
            <a:endParaRPr sz="1300">
              <a:solidFill>
                <a:schemeClr val="accent2"/>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9" name="Shape 409"/>
        <p:cNvGrpSpPr/>
        <p:nvPr/>
      </p:nvGrpSpPr>
      <p:grpSpPr>
        <a:xfrm>
          <a:off x="0" y="0"/>
          <a:ext cx="0" cy="0"/>
          <a:chOff x="0" y="0"/>
          <a:chExt cx="0" cy="0"/>
        </a:xfrm>
      </p:grpSpPr>
      <p:sp>
        <p:nvSpPr>
          <p:cNvPr id="410" name="Google Shape;410;p56"/>
          <p:cNvSpPr txBox="1"/>
          <p:nvPr>
            <p:ph type="title"/>
          </p:nvPr>
        </p:nvSpPr>
        <p:spPr>
          <a:xfrm>
            <a:off x="378919" y="615619"/>
            <a:ext cx="8520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uk-UA" sz="2500"/>
              <a:t>Knowledge Check</a:t>
            </a:r>
            <a:endParaRPr sz="2500"/>
          </a:p>
        </p:txBody>
      </p:sp>
      <p:sp>
        <p:nvSpPr>
          <p:cNvPr id="411" name="Google Shape;411;p56"/>
          <p:cNvSpPr txBox="1"/>
          <p:nvPr>
            <p:ph idx="1" type="body"/>
          </p:nvPr>
        </p:nvSpPr>
        <p:spPr>
          <a:xfrm>
            <a:off x="434450" y="1247650"/>
            <a:ext cx="8520600" cy="3416400"/>
          </a:xfrm>
          <a:prstGeom prst="rect">
            <a:avLst/>
          </a:prstGeom>
        </p:spPr>
        <p:txBody>
          <a:bodyPr anchorCtr="0" anchor="t" bIns="91425" lIns="91425" spcFirstLastPara="1" rIns="91425" wrap="square" tIns="91425">
            <a:normAutofit/>
          </a:bodyPr>
          <a:lstStyle/>
          <a:p>
            <a:pPr indent="-330200" lvl="0" marL="457200" rtl="0" algn="l">
              <a:lnSpc>
                <a:spcPct val="115000"/>
              </a:lnSpc>
              <a:spcBef>
                <a:spcPts val="0"/>
              </a:spcBef>
              <a:spcAft>
                <a:spcPts val="0"/>
              </a:spcAft>
              <a:buClr>
                <a:srgbClr val="0F3B68"/>
              </a:buClr>
              <a:buSzPts val="1600"/>
              <a:buAutoNum type="arabicPeriod"/>
            </a:pPr>
            <a:r>
              <a:rPr lang="uk-UA" sz="1600">
                <a:solidFill>
                  <a:srgbClr val="0F3B68"/>
                </a:solidFill>
                <a:highlight>
                  <a:srgbClr val="FFFFFF"/>
                </a:highlight>
              </a:rPr>
              <a:t>What is the difference between ORM, JPA, and Hibernate?</a:t>
            </a:r>
            <a:endParaRPr sz="1600">
              <a:solidFill>
                <a:srgbClr val="0F3B68"/>
              </a:solidFill>
              <a:highlight>
                <a:srgbClr val="FFFFFF"/>
              </a:highlight>
            </a:endParaRPr>
          </a:p>
          <a:p>
            <a:pPr indent="-330200" lvl="0" marL="457200" rtl="0" algn="l">
              <a:lnSpc>
                <a:spcPct val="115000"/>
              </a:lnSpc>
              <a:spcBef>
                <a:spcPts val="0"/>
              </a:spcBef>
              <a:spcAft>
                <a:spcPts val="0"/>
              </a:spcAft>
              <a:buClr>
                <a:srgbClr val="0F3B68"/>
              </a:buClr>
              <a:buSzPts val="1600"/>
              <a:buAutoNum type="arabicPeriod"/>
            </a:pPr>
            <a:r>
              <a:rPr lang="uk-UA" sz="1600">
                <a:solidFill>
                  <a:srgbClr val="0F3B68"/>
                </a:solidFill>
                <a:highlight>
                  <a:srgbClr val="FFFFFF"/>
                </a:highlight>
              </a:rPr>
              <a:t>Why do we need Hibernate instead of JDBC ?</a:t>
            </a:r>
            <a:endParaRPr sz="1600">
              <a:solidFill>
                <a:srgbClr val="0F3B68"/>
              </a:solidFill>
              <a:highlight>
                <a:srgbClr val="FFFFFF"/>
              </a:highlight>
            </a:endParaRPr>
          </a:p>
          <a:p>
            <a:pPr indent="0" lvl="0" marL="0" rtl="0" algn="l">
              <a:spcBef>
                <a:spcPts val="1200"/>
              </a:spcBef>
              <a:spcAft>
                <a:spcPts val="1200"/>
              </a:spcAft>
              <a:buNone/>
            </a:pPr>
            <a:r>
              <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5" name="Shape 415"/>
        <p:cNvGrpSpPr/>
        <p:nvPr/>
      </p:nvGrpSpPr>
      <p:grpSpPr>
        <a:xfrm>
          <a:off x="0" y="0"/>
          <a:ext cx="0" cy="0"/>
          <a:chOff x="0" y="0"/>
          <a:chExt cx="0" cy="0"/>
        </a:xfrm>
      </p:grpSpPr>
      <p:sp>
        <p:nvSpPr>
          <p:cNvPr id="416" name="Google Shape;416;p57"/>
          <p:cNvSpPr txBox="1"/>
          <p:nvPr>
            <p:ph type="title"/>
          </p:nvPr>
        </p:nvSpPr>
        <p:spPr>
          <a:xfrm>
            <a:off x="361169" y="532769"/>
            <a:ext cx="8520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uk-UA" sz="3000"/>
              <a:t>Summary</a:t>
            </a:r>
            <a:endParaRPr sz="3000"/>
          </a:p>
        </p:txBody>
      </p:sp>
      <p:sp>
        <p:nvSpPr>
          <p:cNvPr id="417" name="Google Shape;417;p57"/>
          <p:cNvSpPr txBox="1"/>
          <p:nvPr>
            <p:ph idx="1" type="body"/>
          </p:nvPr>
        </p:nvSpPr>
        <p:spPr>
          <a:xfrm>
            <a:off x="434450" y="1247650"/>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uk-UA"/>
              <a:t>Object Relational Mapping (ORM) is a concept/process of converting the data from Object Oriented Language to relational database, and vice versa. In Java, this is performed with the help of reflection and JDBC.</a:t>
            </a:r>
            <a:endParaRPr/>
          </a:p>
          <a:p>
            <a:pPr indent="0" lvl="0" marL="0" rtl="0" algn="l">
              <a:spcBef>
                <a:spcPts val="1200"/>
              </a:spcBef>
              <a:spcAft>
                <a:spcPts val="0"/>
              </a:spcAft>
              <a:buClr>
                <a:schemeClr val="dk1"/>
              </a:buClr>
              <a:buSzPts val="1100"/>
              <a:buFont typeface="Arial"/>
              <a:buNone/>
            </a:pPr>
            <a:r>
              <a:t/>
            </a:r>
            <a:endParaRPr/>
          </a:p>
          <a:p>
            <a:pPr indent="0" lvl="0" marL="0" rtl="0" algn="l">
              <a:spcBef>
                <a:spcPts val="1200"/>
              </a:spcBef>
              <a:spcAft>
                <a:spcPts val="1200"/>
              </a:spcAft>
              <a:buNone/>
            </a:pPr>
            <a:r>
              <a:rPr lang="uk-UA"/>
              <a:t>Java Persistence API is one step above ORM. It has a high-level API and specification requirement so that different ORM tools can implement it and provide the flexibility to change the implementation from one ORM to another (e.g., if an application uses the JPA API and implementation is hibernate). </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2" name="Shape 422"/>
        <p:cNvGrpSpPr/>
        <p:nvPr/>
      </p:nvGrpSpPr>
      <p:grpSpPr>
        <a:xfrm>
          <a:off x="0" y="0"/>
          <a:ext cx="0" cy="0"/>
          <a:chOff x="0" y="0"/>
          <a:chExt cx="0" cy="0"/>
        </a:xfrm>
      </p:grpSpPr>
      <p:sp>
        <p:nvSpPr>
          <p:cNvPr id="423" name="Google Shape;423;p58"/>
          <p:cNvSpPr txBox="1"/>
          <p:nvPr>
            <p:ph type="title"/>
          </p:nvPr>
        </p:nvSpPr>
        <p:spPr>
          <a:xfrm>
            <a:off x="361169" y="532769"/>
            <a:ext cx="8520600" cy="572700"/>
          </a:xfrm>
          <a:prstGeom prst="rect">
            <a:avLst/>
          </a:prstGeom>
          <a:noFill/>
          <a:ln>
            <a:noFill/>
          </a:ln>
        </p:spPr>
        <p:txBody>
          <a:bodyPr anchorCtr="0" anchor="ctr" bIns="68575" lIns="68575" spcFirstLastPara="1" rIns="68575" wrap="square" tIns="68575">
            <a:noAutofit/>
          </a:bodyPr>
          <a:lstStyle/>
          <a:p>
            <a:pPr indent="0" lvl="0" marL="0" rtl="0" algn="l">
              <a:spcBef>
                <a:spcPts val="0"/>
              </a:spcBef>
              <a:spcAft>
                <a:spcPts val="0"/>
              </a:spcAft>
              <a:buClr>
                <a:schemeClr val="lt2"/>
              </a:buClr>
              <a:buSzPts val="1100"/>
              <a:buFont typeface="Century Gothic"/>
              <a:buNone/>
            </a:pPr>
            <a:r>
              <a:rPr lang="uk-UA"/>
              <a:t>Let’s Take A Break…</a:t>
            </a:r>
            <a:endParaRPr/>
          </a:p>
        </p:txBody>
      </p:sp>
      <p:pic>
        <p:nvPicPr>
          <p:cNvPr descr="D:\Images\Images\Objective\Tea-Break.jpg" id="424" name="Google Shape;424;p58"/>
          <p:cNvPicPr preferRelativeResize="0"/>
          <p:nvPr/>
        </p:nvPicPr>
        <p:blipFill rotWithShape="1">
          <a:blip r:embed="rId3">
            <a:alphaModFix/>
          </a:blip>
          <a:srcRect b="0" l="0" r="0" t="0"/>
          <a:stretch/>
        </p:blipFill>
        <p:spPr>
          <a:xfrm>
            <a:off x="2771408" y="1212112"/>
            <a:ext cx="3887928" cy="3882101"/>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8" name="Shape 428"/>
        <p:cNvGrpSpPr/>
        <p:nvPr/>
      </p:nvGrpSpPr>
      <p:grpSpPr>
        <a:xfrm>
          <a:off x="0" y="0"/>
          <a:ext cx="0" cy="0"/>
          <a:chOff x="0" y="0"/>
          <a:chExt cx="0" cy="0"/>
        </a:xfrm>
      </p:grpSpPr>
      <p:sp>
        <p:nvSpPr>
          <p:cNvPr id="429" name="Google Shape;429;p59"/>
          <p:cNvSpPr txBox="1"/>
          <p:nvPr>
            <p:ph type="title"/>
          </p:nvPr>
        </p:nvSpPr>
        <p:spPr>
          <a:xfrm>
            <a:off x="1501050" y="2099725"/>
            <a:ext cx="6017700" cy="88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uk-UA" sz="2000">
                <a:solidFill>
                  <a:srgbClr val="B45F06"/>
                </a:solidFill>
                <a:latin typeface="Arial"/>
                <a:ea typeface="Arial"/>
                <a:cs typeface="Arial"/>
                <a:sym typeface="Arial"/>
              </a:rPr>
              <a:t>Hibernate Query Object / Hibernate Query Language</a:t>
            </a:r>
            <a:endParaRPr sz="2000">
              <a:solidFill>
                <a:srgbClr val="B45F06"/>
              </a:solidFill>
              <a:highlight>
                <a:srgbClr val="FFFFFF"/>
              </a:highlight>
              <a:latin typeface="Arial"/>
              <a:ea typeface="Arial"/>
              <a:cs typeface="Arial"/>
              <a:sym typeface="Arial"/>
            </a:endParaRPr>
          </a:p>
          <a:p>
            <a:pPr indent="0" lvl="0" marL="0" rtl="0" algn="ctr">
              <a:spcBef>
                <a:spcPts val="0"/>
              </a:spcBef>
              <a:spcAft>
                <a:spcPts val="0"/>
              </a:spcAft>
              <a:buNone/>
            </a:pPr>
            <a:r>
              <a:t/>
            </a:r>
            <a:endParaRPr sz="2000">
              <a:solidFill>
                <a:srgbClr val="B45F06"/>
              </a:solidFill>
              <a:highlight>
                <a:srgbClr val="FFFFFF"/>
              </a:highlight>
              <a:latin typeface="Arial"/>
              <a:ea typeface="Arial"/>
              <a:cs typeface="Arial"/>
              <a:sym typeface="Arial"/>
            </a:endParaRPr>
          </a:p>
          <a:p>
            <a:pPr indent="0" lvl="0" marL="0" rtl="0" algn="l">
              <a:lnSpc>
                <a:spcPct val="115000"/>
              </a:lnSpc>
              <a:spcBef>
                <a:spcPts val="0"/>
              </a:spcBef>
              <a:spcAft>
                <a:spcPts val="0"/>
              </a:spcAft>
              <a:buNone/>
            </a:pPr>
            <a:r>
              <a:t/>
            </a:r>
            <a:endParaRPr b="1" sz="1100">
              <a:solidFill>
                <a:srgbClr val="0F3B68"/>
              </a:solidFill>
              <a:highlight>
                <a:srgbClr val="FFFFFF"/>
              </a:highlight>
              <a:latin typeface="Trebuchet MS"/>
              <a:ea typeface="Trebuchet MS"/>
              <a:cs typeface="Trebuchet MS"/>
              <a:sym typeface="Trebuchet M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4"/>
          <p:cNvSpPr txBox="1"/>
          <p:nvPr>
            <p:ph type="title"/>
          </p:nvPr>
        </p:nvSpPr>
        <p:spPr>
          <a:xfrm>
            <a:off x="361169" y="685169"/>
            <a:ext cx="8520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uk-UA" sz="2000"/>
              <a:t>Object Relational Mapping</a:t>
            </a:r>
            <a:endParaRPr sz="2000"/>
          </a:p>
        </p:txBody>
      </p:sp>
      <p:sp>
        <p:nvSpPr>
          <p:cNvPr id="178" name="Google Shape;178;p24"/>
          <p:cNvSpPr txBox="1"/>
          <p:nvPr>
            <p:ph idx="1" type="body"/>
          </p:nvPr>
        </p:nvSpPr>
        <p:spPr>
          <a:xfrm>
            <a:off x="434450" y="1247650"/>
            <a:ext cx="8520600" cy="34164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b="1" lang="uk-UA" sz="1300"/>
              <a:t>Object Relational Mapping (ORM)</a:t>
            </a:r>
            <a:r>
              <a:rPr lang="uk-UA" sz="1300"/>
              <a:t> is the concept/process of converting data from object-oriented language to a relational database, and vice versa.</a:t>
            </a:r>
            <a:endParaRPr sz="1300"/>
          </a:p>
          <a:p>
            <a:pPr indent="0" lvl="0" marL="0" rtl="0" algn="l">
              <a:lnSpc>
                <a:spcPct val="100000"/>
              </a:lnSpc>
              <a:spcBef>
                <a:spcPts val="600"/>
              </a:spcBef>
              <a:spcAft>
                <a:spcPts val="0"/>
              </a:spcAft>
              <a:buNone/>
            </a:pPr>
            <a:r>
              <a:rPr lang="uk-UA" sz="1300"/>
              <a:t>ORM translates the programming code attributes (variables) into the columns in the table. It is good for managing various database operations, such as insertion, updat</a:t>
            </a:r>
            <a:r>
              <a:rPr lang="uk-UA" sz="1300"/>
              <a:t>e</a:t>
            </a:r>
            <a:r>
              <a:rPr lang="uk-UA" sz="1300"/>
              <a:t>, and deletion effectively. </a:t>
            </a:r>
            <a:endParaRPr sz="1300"/>
          </a:p>
          <a:p>
            <a:pPr indent="0" lvl="0" marL="0" rtl="0" algn="l">
              <a:lnSpc>
                <a:spcPct val="119444"/>
              </a:lnSpc>
              <a:spcBef>
                <a:spcPts val="600"/>
              </a:spcBef>
              <a:spcAft>
                <a:spcPts val="0"/>
              </a:spcAft>
              <a:buNone/>
            </a:pPr>
            <a:r>
              <a:t/>
            </a:r>
            <a:endParaRPr sz="1300">
              <a:solidFill>
                <a:srgbClr val="09507A"/>
              </a:solidFill>
              <a:latin typeface="Verdana"/>
              <a:ea typeface="Verdana"/>
              <a:cs typeface="Verdana"/>
              <a:sym typeface="Verdana"/>
            </a:endParaRPr>
          </a:p>
          <a:p>
            <a:pPr indent="0" lvl="0" marL="0" rtl="0" algn="l">
              <a:lnSpc>
                <a:spcPct val="119444"/>
              </a:lnSpc>
              <a:spcBef>
                <a:spcPts val="800"/>
              </a:spcBef>
              <a:spcAft>
                <a:spcPts val="0"/>
              </a:spcAft>
              <a:buNone/>
            </a:pPr>
            <a:r>
              <a:t/>
            </a:r>
            <a:endParaRPr sz="1300">
              <a:solidFill>
                <a:srgbClr val="09507A"/>
              </a:solidFill>
              <a:latin typeface="Verdana"/>
              <a:ea typeface="Verdana"/>
              <a:cs typeface="Verdana"/>
              <a:sym typeface="Verdana"/>
            </a:endParaRPr>
          </a:p>
          <a:p>
            <a:pPr indent="0" lvl="0" marL="0" rtl="0" algn="l">
              <a:lnSpc>
                <a:spcPct val="119444"/>
              </a:lnSpc>
              <a:spcBef>
                <a:spcPts val="800"/>
              </a:spcBef>
              <a:spcAft>
                <a:spcPts val="0"/>
              </a:spcAft>
              <a:buNone/>
            </a:pPr>
            <a:r>
              <a:t/>
            </a:r>
            <a:endParaRPr sz="1300">
              <a:solidFill>
                <a:srgbClr val="09507A"/>
              </a:solidFill>
              <a:latin typeface="Verdana"/>
              <a:ea typeface="Verdana"/>
              <a:cs typeface="Verdana"/>
              <a:sym typeface="Verdana"/>
            </a:endParaRPr>
          </a:p>
          <a:p>
            <a:pPr indent="0" lvl="0" marL="0" rtl="0" algn="l">
              <a:spcBef>
                <a:spcPts val="800"/>
              </a:spcBef>
              <a:spcAft>
                <a:spcPts val="0"/>
              </a:spcAft>
              <a:buClr>
                <a:schemeClr val="dk1"/>
              </a:buClr>
              <a:buSzPts val="1100"/>
              <a:buFont typeface="Arial"/>
              <a:buNone/>
            </a:pPr>
            <a:r>
              <a:rPr lang="uk-UA" sz="1300"/>
              <a:t>The mapping between the object model and the relational database should be as follows:</a:t>
            </a:r>
            <a:endParaRPr sz="1300"/>
          </a:p>
          <a:p>
            <a:pPr indent="0" lvl="0" marL="0" rtl="0" algn="l">
              <a:spcBef>
                <a:spcPts val="0"/>
              </a:spcBef>
              <a:spcAft>
                <a:spcPts val="0"/>
              </a:spcAft>
              <a:buClr>
                <a:schemeClr val="dk1"/>
              </a:buClr>
              <a:buSzPts val="1100"/>
              <a:buFont typeface="Arial"/>
              <a:buNone/>
            </a:pPr>
            <a:r>
              <a:t/>
            </a:r>
            <a:endParaRPr sz="1400"/>
          </a:p>
          <a:p>
            <a:pPr indent="-311150" lvl="0" marL="457200" rtl="0" algn="l">
              <a:spcBef>
                <a:spcPts val="0"/>
              </a:spcBef>
              <a:spcAft>
                <a:spcPts val="0"/>
              </a:spcAft>
              <a:buSzPts val="1300"/>
              <a:buChar char="●"/>
            </a:pPr>
            <a:r>
              <a:rPr lang="uk-UA" sz="1300"/>
              <a:t>Class </a:t>
            </a:r>
            <a:r>
              <a:rPr lang="uk-UA" sz="1300"/>
              <a:t>&lt;-&gt;</a:t>
            </a:r>
            <a:r>
              <a:rPr lang="uk-UA" sz="1300"/>
              <a:t> Table.</a:t>
            </a:r>
            <a:endParaRPr sz="1300"/>
          </a:p>
          <a:p>
            <a:pPr indent="-311150" lvl="0" marL="457200" rtl="0" algn="l">
              <a:spcBef>
                <a:spcPts val="0"/>
              </a:spcBef>
              <a:spcAft>
                <a:spcPts val="0"/>
              </a:spcAft>
              <a:buSzPts val="1300"/>
              <a:buChar char="●"/>
            </a:pPr>
            <a:r>
              <a:rPr lang="uk-UA" sz="1300"/>
              <a:t>Java Object &lt;-&gt; Row.</a:t>
            </a:r>
            <a:endParaRPr sz="1300"/>
          </a:p>
          <a:p>
            <a:pPr indent="-311150" lvl="0" marL="457200" rtl="0" algn="l">
              <a:spcBef>
                <a:spcPts val="0"/>
              </a:spcBef>
              <a:spcAft>
                <a:spcPts val="0"/>
              </a:spcAft>
              <a:buSzPts val="1300"/>
              <a:buChar char="●"/>
            </a:pPr>
            <a:r>
              <a:rPr lang="uk-UA" sz="1300"/>
              <a:t>Class Attribute &lt;-&gt; Column. </a:t>
            </a:r>
            <a:endParaRPr sz="1300"/>
          </a:p>
        </p:txBody>
      </p:sp>
      <p:pic>
        <p:nvPicPr>
          <p:cNvPr id="179" name="Google Shape;179;p24"/>
          <p:cNvPicPr preferRelativeResize="0"/>
          <p:nvPr/>
        </p:nvPicPr>
        <p:blipFill>
          <a:blip r:embed="rId3">
            <a:alphaModFix/>
          </a:blip>
          <a:stretch>
            <a:fillRect/>
          </a:stretch>
        </p:blipFill>
        <p:spPr>
          <a:xfrm>
            <a:off x="3179988" y="2241350"/>
            <a:ext cx="3029526" cy="987150"/>
          </a:xfrm>
          <a:prstGeom prst="rect">
            <a:avLst/>
          </a:prstGeom>
          <a:noFill/>
          <a:ln>
            <a:noFill/>
          </a:ln>
        </p:spPr>
      </p:pic>
      <p:sp>
        <p:nvSpPr>
          <p:cNvPr id="180" name="Google Shape;180;p24"/>
          <p:cNvSpPr txBox="1"/>
          <p:nvPr/>
        </p:nvSpPr>
        <p:spPr>
          <a:xfrm>
            <a:off x="6274475" y="2775225"/>
            <a:ext cx="1875300" cy="276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uk-UA" sz="600">
                <a:solidFill>
                  <a:srgbClr val="3F3F3F"/>
                </a:solidFill>
                <a:highlight>
                  <a:srgbClr val="FFFFFF"/>
                </a:highlight>
              </a:rPr>
              <a:t> image source: </a:t>
            </a:r>
            <a:r>
              <a:rPr b="1" lang="uk-UA" sz="600" u="sng">
                <a:solidFill>
                  <a:srgbClr val="3F3F3F"/>
                </a:solidFill>
                <a:highlight>
                  <a:srgbClr val="FFFFFF"/>
                </a:highlight>
                <a:hlinkClick r:id="rId4">
                  <a:extLst>
                    <a:ext uri="{A12FA001-AC4F-418D-AE19-62706E023703}">
                      <ahyp:hlinkClr val="tx"/>
                    </a:ext>
                  </a:extLst>
                </a:hlinkClick>
              </a:rPr>
              <a:t>https://learnjava.co.in</a:t>
            </a:r>
            <a:endParaRPr b="1" sz="600">
              <a:solidFill>
                <a:srgbClr val="3F3F3F"/>
              </a:solidFill>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3" name="Shape 433"/>
        <p:cNvGrpSpPr/>
        <p:nvPr/>
      </p:nvGrpSpPr>
      <p:grpSpPr>
        <a:xfrm>
          <a:off x="0" y="0"/>
          <a:ext cx="0" cy="0"/>
          <a:chOff x="0" y="0"/>
          <a:chExt cx="0" cy="0"/>
        </a:xfrm>
      </p:grpSpPr>
      <p:sp>
        <p:nvSpPr>
          <p:cNvPr id="434" name="Google Shape;434;p60"/>
          <p:cNvSpPr txBox="1"/>
          <p:nvPr>
            <p:ph type="title"/>
          </p:nvPr>
        </p:nvSpPr>
        <p:spPr>
          <a:xfrm>
            <a:off x="402594" y="674944"/>
            <a:ext cx="8520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uk-UA"/>
              <a:t>Hibernate Query Object / Hibernate Query Languag</a:t>
            </a:r>
            <a:r>
              <a:rPr lang="uk-UA" sz="2100"/>
              <a:t>e</a:t>
            </a:r>
            <a:endParaRPr sz="2100"/>
          </a:p>
        </p:txBody>
      </p:sp>
      <p:sp>
        <p:nvSpPr>
          <p:cNvPr id="435" name="Google Shape;435;p60"/>
          <p:cNvSpPr txBox="1"/>
          <p:nvPr>
            <p:ph idx="1" type="body"/>
          </p:nvPr>
        </p:nvSpPr>
        <p:spPr>
          <a:xfrm>
            <a:off x="434450" y="1247650"/>
            <a:ext cx="8520600" cy="34164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uk-UA" sz="1500"/>
              <a:t>Hibernate created a new language named </a:t>
            </a:r>
            <a:r>
              <a:rPr b="1" lang="uk-UA" sz="1500"/>
              <a:t>Hibernate Query Language (HQL).</a:t>
            </a:r>
            <a:r>
              <a:rPr lang="uk-UA" sz="1500"/>
              <a:t> The syntax is quite similar to database SQL language. The main difference is that HQL </a:t>
            </a:r>
            <a:r>
              <a:rPr b="1" lang="uk-UA" sz="1500"/>
              <a:t>uses class name instead of table name, </a:t>
            </a:r>
            <a:r>
              <a:rPr lang="uk-UA" sz="1500"/>
              <a:t>and </a:t>
            </a:r>
            <a:r>
              <a:rPr b="1" lang="uk-UA" sz="1500"/>
              <a:t>property names instead of column names</a:t>
            </a:r>
            <a:r>
              <a:rPr lang="uk-UA" sz="1500"/>
              <a:t>.</a:t>
            </a:r>
            <a:endParaRPr sz="1500"/>
          </a:p>
          <a:p>
            <a:pPr indent="-311150" lvl="0" marL="457200" rtl="0" algn="l">
              <a:spcBef>
                <a:spcPts val="1000"/>
              </a:spcBef>
              <a:spcAft>
                <a:spcPts val="0"/>
              </a:spcAft>
              <a:buSzPts val="1300"/>
              <a:buChar char="●"/>
            </a:pPr>
            <a:r>
              <a:rPr lang="uk-UA" sz="1500"/>
              <a:t>The </a:t>
            </a:r>
            <a:r>
              <a:rPr b="1" lang="uk-UA" sz="1500"/>
              <a:t>Hibernate Query Object - HQL </a:t>
            </a:r>
            <a:r>
              <a:rPr lang="uk-UA" sz="1500"/>
              <a:t>is used to retrieve data from the database.</a:t>
            </a:r>
            <a:endParaRPr sz="1500"/>
          </a:p>
          <a:p>
            <a:pPr indent="-311150" lvl="0" marL="457200" rtl="0" algn="l">
              <a:spcBef>
                <a:spcPts val="1000"/>
              </a:spcBef>
              <a:spcAft>
                <a:spcPts val="0"/>
              </a:spcAft>
              <a:buSzPts val="1300"/>
              <a:buChar char="●"/>
            </a:pPr>
            <a:r>
              <a:rPr lang="uk-UA" sz="1500"/>
              <a:t>Keywords, such as </a:t>
            </a:r>
            <a:r>
              <a:rPr b="1" lang="uk-UA" sz="1500"/>
              <a:t>SELECT, FROM, </a:t>
            </a:r>
            <a:r>
              <a:rPr lang="uk-UA" sz="1500"/>
              <a:t>and </a:t>
            </a:r>
            <a:r>
              <a:rPr b="1" lang="uk-UA" sz="1500"/>
              <a:t>WHERE, </a:t>
            </a:r>
            <a:r>
              <a:rPr lang="uk-UA" sz="1500"/>
              <a:t>etc. are </a:t>
            </a:r>
            <a:r>
              <a:rPr i="1" lang="uk-UA" sz="1500" u="sng"/>
              <a:t>not </a:t>
            </a:r>
            <a:r>
              <a:rPr lang="uk-UA" sz="1500"/>
              <a:t>case-sensitive, but properties such as </a:t>
            </a:r>
            <a:r>
              <a:rPr b="1" lang="uk-UA" sz="1500"/>
              <a:t>table </a:t>
            </a:r>
            <a:r>
              <a:rPr lang="uk-UA" sz="1500"/>
              <a:t>and </a:t>
            </a:r>
            <a:r>
              <a:rPr b="1" lang="uk-UA" sz="1500"/>
              <a:t>column</a:t>
            </a:r>
            <a:r>
              <a:rPr lang="uk-UA" sz="1500"/>
              <a:t> names are case-sensitive in HQL.</a:t>
            </a:r>
            <a:endParaRPr sz="1500"/>
          </a:p>
          <a:p>
            <a:pPr indent="-304800" lvl="0" marL="457200" rtl="0" algn="l">
              <a:spcBef>
                <a:spcPts val="1000"/>
              </a:spcBef>
              <a:spcAft>
                <a:spcPts val="0"/>
              </a:spcAft>
              <a:buSzPts val="1200"/>
              <a:buChar char="●"/>
            </a:pPr>
            <a:r>
              <a:rPr lang="uk-UA" sz="1500"/>
              <a:t>HQL has many benefits, including that it is database independent, polymorphic queries are supported, and it is easy to learn for Java programmers.</a:t>
            </a:r>
            <a:endParaRPr sz="1500"/>
          </a:p>
          <a:p>
            <a:pPr indent="0" lvl="0" marL="0" rtl="0" algn="l">
              <a:spcBef>
                <a:spcPts val="1000"/>
              </a:spcBef>
              <a:spcAft>
                <a:spcPts val="1200"/>
              </a:spcAft>
              <a:buNone/>
            </a:pPr>
            <a:r>
              <a:t/>
            </a:r>
            <a:endParaRPr/>
          </a:p>
        </p:txBody>
      </p:sp>
      <p:sp>
        <p:nvSpPr>
          <p:cNvPr id="436" name="Google Shape;436;p60"/>
          <p:cNvSpPr txBox="1"/>
          <p:nvPr/>
        </p:nvSpPr>
        <p:spPr>
          <a:xfrm>
            <a:off x="2122200" y="4023050"/>
            <a:ext cx="5616300" cy="4002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uk-UA" u="sng">
                <a:solidFill>
                  <a:srgbClr val="1155CC"/>
                </a:solidFill>
                <a:hlinkClick r:id="rId3">
                  <a:extLst>
                    <a:ext uri="{A12FA001-AC4F-418D-AE19-62706E023703}">
                      <ahyp:hlinkClr val="tx"/>
                    </a:ext>
                  </a:extLst>
                </a:hlinkClick>
              </a:rPr>
              <a:t>Visit Wiki document </a:t>
            </a:r>
            <a:r>
              <a:rPr lang="uk-UA" u="sng">
                <a:solidFill>
                  <a:srgbClr val="1155CC"/>
                </a:solidFill>
                <a:latin typeface="Century Gothic"/>
                <a:ea typeface="Century Gothic"/>
                <a:cs typeface="Century Gothic"/>
                <a:sym typeface="Century Gothic"/>
                <a:hlinkClick r:id="rId4">
                  <a:extLst>
                    <a:ext uri="{A12FA001-AC4F-418D-AE19-62706E023703}">
                      <ahyp:hlinkClr val="tx"/>
                    </a:ext>
                  </a:extLst>
                </a:hlinkClick>
              </a:rPr>
              <a:t>for more details and information about HQL</a:t>
            </a:r>
            <a:r>
              <a:rPr lang="uk-UA">
                <a:solidFill>
                  <a:srgbClr val="1155CC"/>
                </a:solidFill>
                <a:latin typeface="Century Gothic"/>
                <a:ea typeface="Century Gothic"/>
                <a:cs typeface="Century Gothic"/>
                <a:sym typeface="Century Gothic"/>
              </a:rPr>
              <a:t>.</a:t>
            </a:r>
            <a:endParaRPr>
              <a:solidFill>
                <a:srgbClr val="1155CC"/>
              </a:solidFill>
              <a:latin typeface="Century Gothic"/>
              <a:ea typeface="Century Gothic"/>
              <a:cs typeface="Century Gothic"/>
              <a:sym typeface="Century Gothic"/>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0" name="Shape 440"/>
        <p:cNvGrpSpPr/>
        <p:nvPr/>
      </p:nvGrpSpPr>
      <p:grpSpPr>
        <a:xfrm>
          <a:off x="0" y="0"/>
          <a:ext cx="0" cy="0"/>
          <a:chOff x="0" y="0"/>
          <a:chExt cx="0" cy="0"/>
        </a:xfrm>
      </p:grpSpPr>
      <p:sp>
        <p:nvSpPr>
          <p:cNvPr id="441" name="Google Shape;441;p61"/>
          <p:cNvSpPr txBox="1"/>
          <p:nvPr>
            <p:ph type="title"/>
          </p:nvPr>
        </p:nvSpPr>
        <p:spPr>
          <a:xfrm>
            <a:off x="378950" y="713899"/>
            <a:ext cx="8520600" cy="486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uk-UA" sz="2200"/>
              <a:t>Hibernate Query Object / Hibernate Query Languag</a:t>
            </a:r>
            <a:r>
              <a:rPr lang="uk-UA" sz="2000"/>
              <a:t>e </a:t>
            </a:r>
            <a:r>
              <a:rPr b="0" lang="uk-UA" sz="2000"/>
              <a:t>(continued) </a:t>
            </a:r>
            <a:endParaRPr b="0" sz="2000"/>
          </a:p>
          <a:p>
            <a:pPr indent="0" lvl="0" marL="0" rtl="0" algn="l">
              <a:spcBef>
                <a:spcPts val="0"/>
              </a:spcBef>
              <a:spcAft>
                <a:spcPts val="0"/>
              </a:spcAft>
              <a:buClr>
                <a:schemeClr val="dk1"/>
              </a:buClr>
              <a:buSzPts val="1100"/>
              <a:buFont typeface="Arial"/>
              <a:buNone/>
            </a:pPr>
            <a:r>
              <a:t/>
            </a:r>
            <a:endParaRPr sz="1400"/>
          </a:p>
        </p:txBody>
      </p:sp>
      <p:sp>
        <p:nvSpPr>
          <p:cNvPr id="442" name="Google Shape;442;p61"/>
          <p:cNvSpPr txBox="1"/>
          <p:nvPr>
            <p:ph idx="1" type="body"/>
          </p:nvPr>
        </p:nvSpPr>
        <p:spPr>
          <a:xfrm>
            <a:off x="600350" y="1150000"/>
            <a:ext cx="8299200" cy="3636000"/>
          </a:xfrm>
          <a:prstGeom prst="rect">
            <a:avLst/>
          </a:prstGeom>
        </p:spPr>
        <p:txBody>
          <a:bodyPr anchorCtr="0" anchor="t" bIns="91425" lIns="91425" spcFirstLastPara="1" rIns="91425" wrap="square" tIns="91425">
            <a:noAutofit/>
          </a:bodyPr>
          <a:lstStyle/>
          <a:p>
            <a:pPr indent="0" lvl="0" marL="0" rtl="0" algn="l">
              <a:lnSpc>
                <a:spcPct val="105000"/>
              </a:lnSpc>
              <a:spcBef>
                <a:spcPts val="0"/>
              </a:spcBef>
              <a:spcAft>
                <a:spcPts val="0"/>
              </a:spcAft>
              <a:buSzPts val="935"/>
              <a:buNone/>
            </a:pPr>
            <a:r>
              <a:rPr b="1" lang="uk-UA" sz="1505"/>
              <a:t>Commonly supported clauses in HQL:</a:t>
            </a:r>
            <a:endParaRPr b="1" sz="1505"/>
          </a:p>
          <a:p>
            <a:pPr indent="-173037" lvl="0" marL="89999" rtl="0" algn="l">
              <a:lnSpc>
                <a:spcPct val="140000"/>
              </a:lnSpc>
              <a:spcBef>
                <a:spcPts val="1000"/>
              </a:spcBef>
              <a:spcAft>
                <a:spcPts val="0"/>
              </a:spcAft>
              <a:buSzPts val="1375"/>
              <a:buAutoNum type="arabicPeriod"/>
            </a:pPr>
            <a:r>
              <a:rPr b="1" lang="uk-UA" sz="1375">
                <a:highlight>
                  <a:srgbClr val="FFFFFF"/>
                </a:highlight>
              </a:rPr>
              <a:t>HQL From</a:t>
            </a:r>
            <a:r>
              <a:rPr lang="uk-UA" sz="1375">
                <a:highlight>
                  <a:srgbClr val="FFFFFF"/>
                </a:highlight>
              </a:rPr>
              <a:t>: HQL From is the same as a select clause in SQL. For example,</a:t>
            </a:r>
            <a:r>
              <a:rPr lang="uk-UA" sz="1375">
                <a:solidFill>
                  <a:schemeClr val="lt1"/>
                </a:solidFill>
                <a:highlight>
                  <a:srgbClr val="FFFFFF"/>
                </a:highlight>
              </a:rPr>
              <a:t> </a:t>
            </a:r>
            <a:r>
              <a:rPr lang="uk-UA" sz="1375">
                <a:solidFill>
                  <a:schemeClr val="lt1"/>
                </a:solidFill>
                <a:highlight>
                  <a:srgbClr val="2B3233"/>
                </a:highlight>
                <a:latin typeface="Consolas"/>
                <a:ea typeface="Consolas"/>
                <a:cs typeface="Consolas"/>
                <a:sym typeface="Consolas"/>
              </a:rPr>
              <a:t>from Employee</a:t>
            </a:r>
            <a:r>
              <a:rPr lang="uk-UA" sz="1375">
                <a:solidFill>
                  <a:schemeClr val="lt1"/>
                </a:solidFill>
                <a:highlight>
                  <a:srgbClr val="FFFFFF"/>
                </a:highlight>
              </a:rPr>
              <a:t> </a:t>
            </a:r>
            <a:r>
              <a:rPr lang="uk-UA" sz="1375">
                <a:highlight>
                  <a:srgbClr val="FFFFFF"/>
                </a:highlight>
              </a:rPr>
              <a:t>is the same as</a:t>
            </a:r>
            <a:r>
              <a:rPr lang="uk-UA" sz="1375">
                <a:solidFill>
                  <a:schemeClr val="lt1"/>
                </a:solidFill>
                <a:highlight>
                  <a:srgbClr val="2B3233"/>
                </a:highlight>
                <a:latin typeface="Consolas"/>
                <a:ea typeface="Consolas"/>
                <a:cs typeface="Consolas"/>
                <a:sym typeface="Consolas"/>
              </a:rPr>
              <a:t> select * from Employee</a:t>
            </a:r>
            <a:r>
              <a:rPr lang="uk-UA" sz="1375">
                <a:highlight>
                  <a:srgbClr val="FFFFFF"/>
                </a:highlight>
              </a:rPr>
              <a:t>.We can also create aliases, such as</a:t>
            </a:r>
            <a:r>
              <a:rPr lang="uk-UA" sz="1375"/>
              <a:t> </a:t>
            </a:r>
            <a:r>
              <a:rPr lang="uk-UA" sz="1375">
                <a:solidFill>
                  <a:schemeClr val="lt1"/>
                </a:solidFill>
                <a:highlight>
                  <a:srgbClr val="2B3233"/>
                </a:highlight>
                <a:latin typeface="Consolas"/>
                <a:ea typeface="Consolas"/>
                <a:cs typeface="Consolas"/>
                <a:sym typeface="Consolas"/>
              </a:rPr>
              <a:t>from Employee emp</a:t>
            </a:r>
            <a:r>
              <a:rPr lang="uk-UA" sz="1375">
                <a:highlight>
                  <a:srgbClr val="2B3233"/>
                </a:highlight>
                <a:latin typeface="Consolas"/>
                <a:ea typeface="Consolas"/>
                <a:cs typeface="Consolas"/>
                <a:sym typeface="Consolas"/>
              </a:rPr>
              <a:t> </a:t>
            </a:r>
            <a:r>
              <a:rPr lang="uk-UA" sz="1375">
                <a:highlight>
                  <a:srgbClr val="FFFFFF"/>
                </a:highlight>
              </a:rPr>
              <a:t>or </a:t>
            </a:r>
            <a:r>
              <a:rPr lang="uk-UA" sz="1375">
                <a:solidFill>
                  <a:schemeClr val="lt1"/>
                </a:solidFill>
                <a:highlight>
                  <a:srgbClr val="2B3233"/>
                </a:highlight>
                <a:latin typeface="Consolas"/>
                <a:ea typeface="Consolas"/>
                <a:cs typeface="Consolas"/>
                <a:sym typeface="Consolas"/>
              </a:rPr>
              <a:t>from Employee as emp.</a:t>
            </a:r>
            <a:endParaRPr sz="1375">
              <a:highlight>
                <a:srgbClr val="2B3233"/>
              </a:highlight>
              <a:latin typeface="Consolas"/>
              <a:ea typeface="Consolas"/>
              <a:cs typeface="Consolas"/>
              <a:sym typeface="Consolas"/>
            </a:endParaRPr>
          </a:p>
          <a:p>
            <a:pPr indent="-173037" lvl="0" marL="89999" rtl="0" algn="l">
              <a:lnSpc>
                <a:spcPct val="90000"/>
              </a:lnSpc>
              <a:spcBef>
                <a:spcPts val="1000"/>
              </a:spcBef>
              <a:spcAft>
                <a:spcPts val="0"/>
              </a:spcAft>
              <a:buSzPts val="1375"/>
              <a:buAutoNum type="arabicPeriod"/>
            </a:pPr>
            <a:r>
              <a:rPr b="1" lang="uk-UA" sz="1375">
                <a:highlight>
                  <a:srgbClr val="FFFFFF"/>
                </a:highlight>
              </a:rPr>
              <a:t>HQL JOIN</a:t>
            </a:r>
            <a:r>
              <a:rPr lang="uk-UA" sz="1375">
                <a:highlight>
                  <a:srgbClr val="FFFFFF"/>
                </a:highlight>
              </a:rPr>
              <a:t>: HQL supports </a:t>
            </a:r>
            <a:r>
              <a:rPr b="1" lang="uk-UA" sz="1375">
                <a:highlight>
                  <a:srgbClr val="FFFFFF"/>
                </a:highlight>
              </a:rPr>
              <a:t>inner JOIN</a:t>
            </a:r>
            <a:r>
              <a:rPr lang="uk-UA" sz="1375">
                <a:highlight>
                  <a:srgbClr val="FFFFFF"/>
                </a:highlight>
              </a:rPr>
              <a:t>, </a:t>
            </a:r>
            <a:r>
              <a:rPr b="1" lang="uk-UA" sz="1375">
                <a:highlight>
                  <a:srgbClr val="FFFFFF"/>
                </a:highlight>
              </a:rPr>
              <a:t>left JOIN, right JOIN,</a:t>
            </a:r>
            <a:r>
              <a:rPr lang="uk-UA" sz="1375">
                <a:highlight>
                  <a:srgbClr val="FFFFFF"/>
                </a:highlight>
              </a:rPr>
              <a:t> and </a:t>
            </a:r>
            <a:r>
              <a:rPr b="1" lang="uk-UA" sz="1375">
                <a:highlight>
                  <a:srgbClr val="FFFFFF"/>
                </a:highlight>
              </a:rPr>
              <a:t>full JOIN </a:t>
            </a:r>
            <a:r>
              <a:rPr lang="uk-UA" sz="1375">
                <a:highlight>
                  <a:srgbClr val="FFFFFF"/>
                </a:highlight>
              </a:rPr>
              <a:t>(e.g.,</a:t>
            </a:r>
            <a:r>
              <a:rPr lang="uk-UA" sz="1375">
                <a:solidFill>
                  <a:schemeClr val="lt1"/>
                </a:solidFill>
                <a:highlight>
                  <a:srgbClr val="2B3233"/>
                </a:highlight>
                <a:latin typeface="Consolas"/>
                <a:ea typeface="Consolas"/>
                <a:cs typeface="Consolas"/>
                <a:sym typeface="Consolas"/>
              </a:rPr>
              <a:t> select e.name, a.city from Employee e INNER JOIN e.address a)</a:t>
            </a:r>
            <a:r>
              <a:rPr lang="uk-UA" sz="1375">
                <a:highlight>
                  <a:srgbClr val="FFFFFF"/>
                </a:highlight>
              </a:rPr>
              <a:t>. In this query, Employee Class </a:t>
            </a:r>
            <a:r>
              <a:rPr lang="uk-UA" sz="1375">
                <a:highlight>
                  <a:srgbClr val="FFFFFF"/>
                </a:highlight>
              </a:rPr>
              <a:t>should</a:t>
            </a:r>
            <a:r>
              <a:rPr lang="uk-UA" sz="1375">
                <a:highlight>
                  <a:srgbClr val="FFFFFF"/>
                </a:highlight>
              </a:rPr>
              <a:t> have a variable named address. </a:t>
            </a:r>
            <a:endParaRPr sz="1375">
              <a:highlight>
                <a:srgbClr val="FFFFFF"/>
              </a:highlight>
            </a:endParaRPr>
          </a:p>
          <a:p>
            <a:pPr indent="-173037" lvl="0" marL="89999" rtl="0" algn="l">
              <a:lnSpc>
                <a:spcPct val="90000"/>
              </a:lnSpc>
              <a:spcBef>
                <a:spcPts val="1000"/>
              </a:spcBef>
              <a:spcAft>
                <a:spcPts val="0"/>
              </a:spcAft>
              <a:buSzPts val="1375"/>
              <a:buAutoNum type="arabicPeriod"/>
            </a:pPr>
            <a:r>
              <a:rPr b="1" lang="uk-UA" sz="1375">
                <a:highlight>
                  <a:srgbClr val="FFFFFF"/>
                </a:highlight>
              </a:rPr>
              <a:t>Aggregate Functions</a:t>
            </a:r>
            <a:r>
              <a:rPr lang="uk-UA" sz="1375">
                <a:highlight>
                  <a:srgbClr val="FFFFFF"/>
                </a:highlight>
              </a:rPr>
              <a:t>: HQL supports commonly used aggregate functions such as </a:t>
            </a:r>
            <a:r>
              <a:rPr b="1" lang="uk-UA" sz="1375">
                <a:highlight>
                  <a:srgbClr val="FFFFFF"/>
                </a:highlight>
              </a:rPr>
              <a:t>count(*), count(distinct x), min(), max(), avg(), and sum().</a:t>
            </a:r>
            <a:endParaRPr b="1" sz="1375">
              <a:highlight>
                <a:srgbClr val="FFFFFF"/>
              </a:highlight>
            </a:endParaRPr>
          </a:p>
          <a:p>
            <a:pPr indent="-173037" lvl="0" marL="89999" rtl="0" algn="l">
              <a:lnSpc>
                <a:spcPct val="90000"/>
              </a:lnSpc>
              <a:spcBef>
                <a:spcPts val="1000"/>
              </a:spcBef>
              <a:spcAft>
                <a:spcPts val="0"/>
              </a:spcAft>
              <a:buSzPts val="1375"/>
              <a:buAutoNum type="arabicPeriod"/>
            </a:pPr>
            <a:r>
              <a:rPr b="1" lang="uk-UA" sz="1375">
                <a:highlight>
                  <a:srgbClr val="FFFFFF"/>
                </a:highlight>
              </a:rPr>
              <a:t>Expressions</a:t>
            </a:r>
            <a:r>
              <a:rPr lang="uk-UA" sz="1375">
                <a:highlight>
                  <a:srgbClr val="FFFFFF"/>
                </a:highlight>
              </a:rPr>
              <a:t>: HQL supports arithmetic expressions </a:t>
            </a:r>
            <a:r>
              <a:rPr b="1" lang="uk-UA" sz="1375">
                <a:highlight>
                  <a:srgbClr val="FFFFFF"/>
                </a:highlight>
              </a:rPr>
              <a:t>(+, -, *, /), binary comparison operators (=, &gt;=, &lt;=, &lt;&gt;, !=),</a:t>
            </a:r>
            <a:r>
              <a:rPr lang="uk-UA" sz="1375">
                <a:highlight>
                  <a:srgbClr val="FFFFFF"/>
                </a:highlight>
              </a:rPr>
              <a:t> and</a:t>
            </a:r>
            <a:r>
              <a:rPr b="1" lang="uk-UA" sz="1375">
                <a:highlight>
                  <a:srgbClr val="FFFFFF"/>
                </a:highlight>
              </a:rPr>
              <a:t> logical operations (and, or, not),</a:t>
            </a:r>
            <a:r>
              <a:rPr lang="uk-UA" sz="1375">
                <a:highlight>
                  <a:srgbClr val="FFFFFF"/>
                </a:highlight>
              </a:rPr>
              <a:t> etc.</a:t>
            </a:r>
            <a:endParaRPr sz="1375">
              <a:highlight>
                <a:srgbClr val="FFFFFF"/>
              </a:highlight>
            </a:endParaRPr>
          </a:p>
          <a:p>
            <a:pPr indent="-173037" lvl="0" marL="89999" rtl="0" algn="l">
              <a:lnSpc>
                <a:spcPct val="90000"/>
              </a:lnSpc>
              <a:spcBef>
                <a:spcPts val="1000"/>
              </a:spcBef>
              <a:spcAft>
                <a:spcPts val="1000"/>
              </a:spcAft>
              <a:buSzPts val="1375"/>
              <a:buAutoNum type="arabicPeriod"/>
            </a:pPr>
            <a:r>
              <a:rPr lang="uk-UA" sz="1375">
                <a:highlight>
                  <a:srgbClr val="FFFFFF"/>
                </a:highlight>
              </a:rPr>
              <a:t>HQL supports </a:t>
            </a:r>
            <a:r>
              <a:rPr b="1" lang="uk-UA" sz="1375">
                <a:highlight>
                  <a:srgbClr val="FFFFFF"/>
                </a:highlight>
              </a:rPr>
              <a:t>order by</a:t>
            </a:r>
            <a:r>
              <a:rPr lang="uk-UA" sz="1375">
                <a:highlight>
                  <a:srgbClr val="FFFFFF"/>
                </a:highlight>
              </a:rPr>
              <a:t> and</a:t>
            </a:r>
            <a:r>
              <a:rPr b="1" lang="uk-UA" sz="1375">
                <a:highlight>
                  <a:srgbClr val="FFFFFF"/>
                </a:highlight>
              </a:rPr>
              <a:t> group by</a:t>
            </a:r>
            <a:r>
              <a:rPr lang="uk-UA" sz="1375">
                <a:highlight>
                  <a:srgbClr val="FFFFFF"/>
                </a:highlight>
              </a:rPr>
              <a:t> clauses, </a:t>
            </a:r>
            <a:r>
              <a:rPr b="1" lang="uk-UA" sz="1375">
                <a:highlight>
                  <a:srgbClr val="FFFFFF"/>
                </a:highlight>
              </a:rPr>
              <a:t>subqueries</a:t>
            </a:r>
            <a:r>
              <a:rPr b="1" lang="uk-UA" sz="1375">
                <a:highlight>
                  <a:srgbClr val="FFFFFF"/>
                </a:highlight>
              </a:rPr>
              <a:t> </a:t>
            </a:r>
            <a:r>
              <a:rPr lang="uk-UA" sz="1375">
                <a:highlight>
                  <a:srgbClr val="FFFFFF"/>
                </a:highlight>
              </a:rPr>
              <a:t>such as SQL queries, and </a:t>
            </a:r>
            <a:r>
              <a:rPr b="1" lang="uk-UA" sz="1375">
                <a:highlight>
                  <a:srgbClr val="FFFFFF"/>
                </a:highlight>
              </a:rPr>
              <a:t>DDL</a:t>
            </a:r>
            <a:r>
              <a:rPr lang="uk-UA" sz="1375">
                <a:highlight>
                  <a:srgbClr val="FFFFFF"/>
                </a:highlight>
              </a:rPr>
              <a:t> and</a:t>
            </a:r>
            <a:r>
              <a:rPr b="1" lang="uk-UA" sz="1375">
                <a:highlight>
                  <a:srgbClr val="FFFFFF"/>
                </a:highlight>
              </a:rPr>
              <a:t> </a:t>
            </a:r>
            <a:r>
              <a:rPr b="1" lang="uk-UA" sz="1375">
                <a:highlight>
                  <a:srgbClr val="FFFFFF"/>
                </a:highlight>
              </a:rPr>
              <a:t>DML</a:t>
            </a:r>
            <a:r>
              <a:rPr lang="uk-UA" sz="1375">
                <a:highlight>
                  <a:srgbClr val="FFFFFF"/>
                </a:highlight>
              </a:rPr>
              <a:t>.</a:t>
            </a:r>
            <a:endParaRPr sz="1375"/>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6" name="Shape 446"/>
        <p:cNvGrpSpPr/>
        <p:nvPr/>
      </p:nvGrpSpPr>
      <p:grpSpPr>
        <a:xfrm>
          <a:off x="0" y="0"/>
          <a:ext cx="0" cy="0"/>
          <a:chOff x="0" y="0"/>
          <a:chExt cx="0" cy="0"/>
        </a:xfrm>
      </p:grpSpPr>
      <p:sp>
        <p:nvSpPr>
          <p:cNvPr id="447" name="Google Shape;447;p62"/>
          <p:cNvSpPr txBox="1"/>
          <p:nvPr>
            <p:ph type="title"/>
          </p:nvPr>
        </p:nvSpPr>
        <p:spPr>
          <a:xfrm>
            <a:off x="361169" y="608344"/>
            <a:ext cx="8520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uk-UA" sz="3000"/>
              <a:t>HQL - Interfaces</a:t>
            </a:r>
            <a:endParaRPr sz="3000"/>
          </a:p>
        </p:txBody>
      </p:sp>
      <p:sp>
        <p:nvSpPr>
          <p:cNvPr id="448" name="Google Shape;448;p62"/>
          <p:cNvSpPr txBox="1"/>
          <p:nvPr>
            <p:ph idx="1" type="body"/>
          </p:nvPr>
        </p:nvSpPr>
        <p:spPr>
          <a:xfrm>
            <a:off x="434450" y="1181050"/>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uk-UA" sz="1400" u="sng"/>
              <a:t>Query Interface:</a:t>
            </a:r>
            <a:endParaRPr b="1" sz="1400" u="sng"/>
          </a:p>
          <a:p>
            <a:pPr indent="-317500" lvl="0" marL="457200" rtl="0" algn="l">
              <a:spcBef>
                <a:spcPts val="1200"/>
              </a:spcBef>
              <a:spcAft>
                <a:spcPts val="0"/>
              </a:spcAft>
              <a:buSzPts val="1400"/>
              <a:buChar char="●"/>
            </a:pPr>
            <a:r>
              <a:rPr lang="uk-UA" sz="1400"/>
              <a:t>Query is an interface that presents inside </a:t>
            </a:r>
            <a:r>
              <a:rPr b="1" lang="uk-UA" sz="1400"/>
              <a:t>org.hibernate package.</a:t>
            </a:r>
            <a:endParaRPr b="1" sz="1400"/>
          </a:p>
          <a:p>
            <a:pPr indent="-317500" lvl="0" marL="457200" rtl="0" algn="l">
              <a:spcBef>
                <a:spcPts val="1000"/>
              </a:spcBef>
              <a:spcAft>
                <a:spcPts val="0"/>
              </a:spcAft>
              <a:buSzPts val="1400"/>
              <a:buChar char="●"/>
            </a:pPr>
            <a:r>
              <a:rPr lang="uk-UA" sz="1400"/>
              <a:t>A Query instance is obtained by calling </a:t>
            </a:r>
            <a:r>
              <a:rPr b="1" i="1" lang="uk-UA" sz="1400"/>
              <a:t>Session.createQuery().</a:t>
            </a:r>
            <a:endParaRPr b="1" i="1" sz="1400"/>
          </a:p>
          <a:p>
            <a:pPr indent="-317500" lvl="0" marL="457200" rtl="0" algn="l">
              <a:spcBef>
                <a:spcPts val="1000"/>
              </a:spcBef>
              <a:spcAft>
                <a:spcPts val="0"/>
              </a:spcAft>
              <a:buSzPts val="1400"/>
              <a:buChar char="●"/>
            </a:pPr>
            <a:r>
              <a:rPr lang="uk-UA" sz="1400"/>
              <a:t>Query objects use </a:t>
            </a:r>
            <a:r>
              <a:rPr b="1" lang="uk-UA" sz="1400"/>
              <a:t>SQL </a:t>
            </a:r>
            <a:r>
              <a:rPr lang="uk-UA" sz="1400"/>
              <a:t>or </a:t>
            </a:r>
            <a:r>
              <a:rPr b="1" lang="uk-UA" sz="1400"/>
              <a:t>Hibernate Query Language (HQL)</a:t>
            </a:r>
            <a:r>
              <a:rPr lang="uk-UA" sz="1400"/>
              <a:t> strings to retrieve data from the database and create objects. A Query instance is used to bind query parameters, limit the number of results returned by the query, and finally, to execute the query. </a:t>
            </a:r>
            <a:endParaRPr sz="1400"/>
          </a:p>
          <a:p>
            <a:pPr indent="-317500" lvl="0" marL="457200" rtl="0" algn="l">
              <a:spcBef>
                <a:spcPts val="1000"/>
              </a:spcBef>
              <a:spcAft>
                <a:spcPts val="0"/>
              </a:spcAft>
              <a:buSzPts val="1400"/>
              <a:buChar char="●"/>
            </a:pPr>
            <a:r>
              <a:rPr b="1" lang="uk-UA" sz="1400"/>
              <a:t>Hibernate provides different techniques to query database, including, </a:t>
            </a:r>
            <a:r>
              <a:rPr b="1" lang="uk-UA" sz="1400">
                <a:solidFill>
                  <a:srgbClr val="CC0000"/>
                </a:solidFill>
              </a:rPr>
              <a:t>TypedQuery</a:t>
            </a:r>
            <a:r>
              <a:rPr b="1" lang="uk-UA" sz="1400"/>
              <a:t>, </a:t>
            </a:r>
            <a:r>
              <a:rPr b="1" lang="uk-UA" sz="1400">
                <a:solidFill>
                  <a:srgbClr val="CC0000"/>
                </a:solidFill>
              </a:rPr>
              <a:t>NamedQuery</a:t>
            </a:r>
            <a:r>
              <a:rPr b="1" lang="uk-UA" sz="1400"/>
              <a:t> and </a:t>
            </a:r>
            <a:r>
              <a:rPr b="1" lang="uk-UA" sz="1400">
                <a:solidFill>
                  <a:srgbClr val="CC0000"/>
                </a:solidFill>
              </a:rPr>
              <a:t>Criteria API</a:t>
            </a:r>
            <a:r>
              <a:rPr b="1" lang="uk-UA" sz="1400"/>
              <a:t>. </a:t>
            </a:r>
            <a:r>
              <a:rPr lang="uk-UA" sz="1400"/>
              <a:t>TypedQuery and NamedQuery are two additional Query sub-types.</a:t>
            </a:r>
            <a:endParaRPr sz="1400"/>
          </a:p>
          <a:p>
            <a:pPr indent="0" lvl="0" marL="0" rtl="0" algn="l">
              <a:spcBef>
                <a:spcPts val="1000"/>
              </a:spcBef>
              <a:spcAft>
                <a:spcPts val="1200"/>
              </a:spcAft>
              <a:buNone/>
            </a:pPr>
            <a:r>
              <a:t/>
            </a:r>
            <a:endParaRPr/>
          </a:p>
        </p:txBody>
      </p:sp>
      <p:graphicFrame>
        <p:nvGraphicFramePr>
          <p:cNvPr id="449" name="Google Shape;449;p62"/>
          <p:cNvGraphicFramePr/>
          <p:nvPr/>
        </p:nvGraphicFramePr>
        <p:xfrm>
          <a:off x="1842725" y="3892850"/>
          <a:ext cx="3000000" cy="3000000"/>
        </p:xfrm>
        <a:graphic>
          <a:graphicData uri="http://schemas.openxmlformats.org/drawingml/2006/table">
            <a:tbl>
              <a:tblPr>
                <a:noFill/>
                <a:tableStyleId>{42CE1404-B50C-41B0-8B54-7FDB3B1EF7F8}</a:tableStyleId>
              </a:tblPr>
              <a:tblGrid>
                <a:gridCol w="5610225"/>
              </a:tblGrid>
              <a:tr h="148300">
                <a:tc>
                  <a:txBody>
                    <a:bodyPr/>
                    <a:lstStyle/>
                    <a:p>
                      <a:pPr indent="0" lvl="0" marL="190500" marR="190500" rtl="0" algn="ctr">
                        <a:lnSpc>
                          <a:spcPct val="110000"/>
                        </a:lnSpc>
                        <a:spcBef>
                          <a:spcPts val="0"/>
                        </a:spcBef>
                        <a:spcAft>
                          <a:spcPts val="0"/>
                        </a:spcAft>
                        <a:buNone/>
                      </a:pPr>
                      <a:r>
                        <a:rPr b="1" lang="uk-UA" sz="1200">
                          <a:solidFill>
                            <a:srgbClr val="273239"/>
                          </a:solidFill>
                          <a:latin typeface="Consolas"/>
                          <a:ea typeface="Consolas"/>
                          <a:cs typeface="Consolas"/>
                          <a:sym typeface="Consolas"/>
                        </a:rPr>
                        <a:t>Query query=session.createQuery();</a:t>
                      </a:r>
                      <a:endParaRPr b="1" sz="1200">
                        <a:solidFill>
                          <a:srgbClr val="273239"/>
                        </a:solidFill>
                        <a:latin typeface="Consolas"/>
                        <a:ea typeface="Consolas"/>
                        <a:cs typeface="Consolas"/>
                        <a:sym typeface="Consolas"/>
                      </a:endParaRPr>
                    </a:p>
                    <a:p>
                      <a:pPr indent="0" lvl="0" marL="190500" marR="190500" rtl="0" algn="ctr">
                        <a:lnSpc>
                          <a:spcPct val="110000"/>
                        </a:lnSpc>
                        <a:spcBef>
                          <a:spcPts val="200"/>
                        </a:spcBef>
                        <a:spcAft>
                          <a:spcPts val="0"/>
                        </a:spcAft>
                        <a:buNone/>
                      </a:pPr>
                      <a:r>
                        <a:rPr b="1" lang="uk-UA" sz="1200">
                          <a:solidFill>
                            <a:srgbClr val="273239"/>
                          </a:solidFill>
                          <a:latin typeface="Consolas"/>
                          <a:ea typeface="Consolas"/>
                          <a:cs typeface="Consolas"/>
                          <a:sym typeface="Consolas"/>
                        </a:rPr>
                        <a:t>or</a:t>
                      </a:r>
                      <a:endParaRPr b="1" sz="1200">
                        <a:solidFill>
                          <a:srgbClr val="273239"/>
                        </a:solidFill>
                        <a:latin typeface="Consolas"/>
                        <a:ea typeface="Consolas"/>
                        <a:cs typeface="Consolas"/>
                        <a:sym typeface="Consolas"/>
                      </a:endParaRPr>
                    </a:p>
                    <a:p>
                      <a:pPr indent="0" lvl="0" marL="190500" marR="190500" rtl="0" algn="ctr">
                        <a:lnSpc>
                          <a:spcPct val="110000"/>
                        </a:lnSpc>
                        <a:spcBef>
                          <a:spcPts val="200"/>
                        </a:spcBef>
                        <a:spcAft>
                          <a:spcPts val="200"/>
                        </a:spcAft>
                        <a:buNone/>
                      </a:pPr>
                      <a:r>
                        <a:rPr b="1" lang="uk-UA" sz="1200">
                          <a:solidFill>
                            <a:srgbClr val="273239"/>
                          </a:solidFill>
                          <a:latin typeface="Consolas"/>
                          <a:ea typeface="Consolas"/>
                          <a:cs typeface="Consolas"/>
                          <a:sym typeface="Consolas"/>
                        </a:rPr>
                        <a:t>TypedQuery query = session.createQuery();</a:t>
                      </a:r>
                      <a:endParaRPr b="1" sz="1200">
                        <a:solidFill>
                          <a:srgbClr val="273239"/>
                        </a:solidFill>
                        <a:latin typeface="Consolas"/>
                        <a:ea typeface="Consolas"/>
                        <a:cs typeface="Consolas"/>
                        <a:sym typeface="Consolas"/>
                      </a:endParaRPr>
                    </a:p>
                  </a:txBody>
                  <a:tcPr marT="91425" marB="91425" marR="91425" marL="91425"/>
                </a:tc>
              </a:tr>
            </a:tbl>
          </a:graphicData>
        </a:graphic>
      </p:graphicFrame>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3" name="Shape 453"/>
        <p:cNvGrpSpPr/>
        <p:nvPr/>
      </p:nvGrpSpPr>
      <p:grpSpPr>
        <a:xfrm>
          <a:off x="0" y="0"/>
          <a:ext cx="0" cy="0"/>
          <a:chOff x="0" y="0"/>
          <a:chExt cx="0" cy="0"/>
        </a:xfrm>
      </p:grpSpPr>
      <p:sp>
        <p:nvSpPr>
          <p:cNvPr id="454" name="Google Shape;454;p63"/>
          <p:cNvSpPr txBox="1"/>
          <p:nvPr>
            <p:ph type="title"/>
          </p:nvPr>
        </p:nvSpPr>
        <p:spPr>
          <a:xfrm>
            <a:off x="397519" y="633394"/>
            <a:ext cx="8520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uk-UA" sz="3000"/>
              <a:t>HQL - Interface </a:t>
            </a:r>
            <a:r>
              <a:rPr lang="uk-UA" sz="2500"/>
              <a:t>(continued)</a:t>
            </a:r>
            <a:endParaRPr sz="3000"/>
          </a:p>
        </p:txBody>
      </p:sp>
      <p:sp>
        <p:nvSpPr>
          <p:cNvPr id="455" name="Google Shape;455;p63"/>
          <p:cNvSpPr txBox="1"/>
          <p:nvPr>
            <p:ph idx="1" type="body"/>
          </p:nvPr>
        </p:nvSpPr>
        <p:spPr>
          <a:xfrm>
            <a:off x="511225" y="3566875"/>
            <a:ext cx="8520600" cy="1058700"/>
          </a:xfrm>
          <a:prstGeom prst="rect">
            <a:avLst/>
          </a:prstGeom>
        </p:spPr>
        <p:txBody>
          <a:bodyPr anchorCtr="0" anchor="t" bIns="91425" lIns="91425" spcFirstLastPara="1" rIns="91425" wrap="square" tIns="91425">
            <a:noAutofit/>
          </a:bodyPr>
          <a:lstStyle/>
          <a:p>
            <a:pPr indent="0" lvl="0" marL="0" rtl="0" algn="l">
              <a:lnSpc>
                <a:spcPct val="105000"/>
              </a:lnSpc>
              <a:spcBef>
                <a:spcPts val="0"/>
              </a:spcBef>
              <a:spcAft>
                <a:spcPts val="1200"/>
              </a:spcAft>
              <a:buNone/>
            </a:pPr>
            <a:r>
              <a:rPr lang="uk-UA" sz="1400"/>
              <a:t>In the above code, the same HQL query retrieves all of the </a:t>
            </a:r>
            <a:r>
              <a:rPr b="1" lang="uk-UA" sz="1400">
                <a:latin typeface="Consolas"/>
                <a:ea typeface="Consolas"/>
                <a:cs typeface="Consolas"/>
                <a:sym typeface="Consolas"/>
              </a:rPr>
              <a:t>Employee </a:t>
            </a:r>
            <a:r>
              <a:rPr lang="uk-UA" sz="1400"/>
              <a:t>objects in the database is represented by both q1 and q2. When building a</a:t>
            </a:r>
            <a:r>
              <a:rPr b="1" lang="uk-UA" sz="1400">
                <a:latin typeface="Consolas"/>
                <a:ea typeface="Consolas"/>
                <a:cs typeface="Consolas"/>
                <a:sym typeface="Consolas"/>
              </a:rPr>
              <a:t> TypedQuery</a:t>
            </a:r>
            <a:r>
              <a:rPr lang="uk-UA" sz="1400"/>
              <a:t> instance, the expected result type has to be passed as an additional argument, as demonstrated for </a:t>
            </a:r>
            <a:r>
              <a:rPr lang="uk-UA" sz="1400">
                <a:solidFill>
                  <a:schemeClr val="dk1"/>
                </a:solidFill>
              </a:rPr>
              <a:t>q2</a:t>
            </a:r>
            <a:r>
              <a:rPr lang="uk-UA" sz="1400"/>
              <a:t>, because in this case, the result type is known (the query returns only </a:t>
            </a:r>
            <a:r>
              <a:rPr b="1" lang="uk-UA" sz="1400">
                <a:solidFill>
                  <a:srgbClr val="990000"/>
                </a:solidFill>
                <a:latin typeface="Consolas"/>
                <a:ea typeface="Consolas"/>
                <a:cs typeface="Consolas"/>
                <a:sym typeface="Consolas"/>
              </a:rPr>
              <a:t>Employee </a:t>
            </a:r>
            <a:r>
              <a:rPr lang="uk-UA" sz="1400"/>
              <a:t>objects), a </a:t>
            </a:r>
            <a:r>
              <a:rPr b="1" lang="uk-UA" sz="1400">
                <a:latin typeface="Consolas"/>
                <a:ea typeface="Consolas"/>
                <a:cs typeface="Consolas"/>
                <a:sym typeface="Consolas"/>
              </a:rPr>
              <a:t>TypedQuery </a:t>
            </a:r>
            <a:r>
              <a:rPr b="1" lang="uk-UA" sz="1400">
                <a:latin typeface="Consolas"/>
                <a:ea typeface="Consolas"/>
                <a:cs typeface="Consolas"/>
                <a:sym typeface="Consolas"/>
              </a:rPr>
              <a:t>is preferred.</a:t>
            </a:r>
            <a:endParaRPr sz="1400"/>
          </a:p>
        </p:txBody>
      </p:sp>
      <p:sp>
        <p:nvSpPr>
          <p:cNvPr id="456" name="Google Shape;456;p63"/>
          <p:cNvSpPr txBox="1"/>
          <p:nvPr/>
        </p:nvSpPr>
        <p:spPr>
          <a:xfrm>
            <a:off x="555625" y="2910175"/>
            <a:ext cx="8293200" cy="656700"/>
          </a:xfrm>
          <a:prstGeom prst="rect">
            <a:avLst/>
          </a:prstGeom>
          <a:no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0" rtl="0" algn="l">
              <a:spcBef>
                <a:spcPts val="800"/>
              </a:spcBef>
              <a:spcAft>
                <a:spcPts val="0"/>
              </a:spcAft>
              <a:buNone/>
            </a:pPr>
            <a:r>
              <a:rPr lang="uk-UA" sz="1200">
                <a:solidFill>
                  <a:srgbClr val="09507C"/>
                </a:solidFill>
                <a:latin typeface="Consolas"/>
                <a:ea typeface="Consolas"/>
                <a:cs typeface="Consolas"/>
                <a:sym typeface="Consolas"/>
              </a:rPr>
              <a:t>Query </a:t>
            </a:r>
            <a:r>
              <a:rPr lang="uk-UA" sz="1200">
                <a:solidFill>
                  <a:schemeClr val="dk1"/>
                </a:solidFill>
                <a:latin typeface="Consolas"/>
                <a:ea typeface="Consolas"/>
                <a:cs typeface="Consolas"/>
                <a:sym typeface="Consolas"/>
              </a:rPr>
              <a:t>q1 = </a:t>
            </a:r>
            <a:r>
              <a:rPr b="1" lang="uk-UA" sz="1200">
                <a:solidFill>
                  <a:srgbClr val="273239"/>
                </a:solidFill>
                <a:latin typeface="Consolas"/>
                <a:ea typeface="Consolas"/>
                <a:cs typeface="Consolas"/>
                <a:sym typeface="Consolas"/>
              </a:rPr>
              <a:t>session</a:t>
            </a:r>
            <a:r>
              <a:rPr lang="uk-UA" sz="1200">
                <a:solidFill>
                  <a:srgbClr val="09507C"/>
                </a:solidFill>
                <a:latin typeface="Consolas"/>
                <a:ea typeface="Consolas"/>
                <a:cs typeface="Consolas"/>
                <a:sym typeface="Consolas"/>
              </a:rPr>
              <a:t>.createQuery(</a:t>
            </a:r>
            <a:r>
              <a:rPr lang="uk-UA" sz="1200">
                <a:solidFill>
                  <a:srgbClr val="990000"/>
                </a:solidFill>
                <a:latin typeface="Consolas"/>
                <a:ea typeface="Consolas"/>
                <a:cs typeface="Consolas"/>
                <a:sym typeface="Consolas"/>
              </a:rPr>
              <a:t>"SELECT c FROM Employee e"</a:t>
            </a:r>
            <a:r>
              <a:rPr lang="uk-UA" sz="1200">
                <a:solidFill>
                  <a:srgbClr val="09507C"/>
                </a:solidFill>
                <a:latin typeface="Consolas"/>
                <a:ea typeface="Consolas"/>
                <a:cs typeface="Consolas"/>
                <a:sym typeface="Consolas"/>
              </a:rPr>
              <a:t>); </a:t>
            </a:r>
            <a:endParaRPr sz="1200">
              <a:solidFill>
                <a:srgbClr val="09507C"/>
              </a:solidFill>
              <a:latin typeface="Consolas"/>
              <a:ea typeface="Consolas"/>
              <a:cs typeface="Consolas"/>
              <a:sym typeface="Consolas"/>
            </a:endParaRPr>
          </a:p>
          <a:p>
            <a:pPr indent="0" lvl="0" marL="0" rtl="0" algn="l">
              <a:spcBef>
                <a:spcPts val="800"/>
              </a:spcBef>
              <a:spcAft>
                <a:spcPts val="0"/>
              </a:spcAft>
              <a:buNone/>
            </a:pPr>
            <a:r>
              <a:rPr lang="uk-UA" sz="1200">
                <a:solidFill>
                  <a:srgbClr val="09507C"/>
                </a:solidFill>
                <a:latin typeface="Consolas"/>
                <a:ea typeface="Consolas"/>
                <a:cs typeface="Consolas"/>
                <a:sym typeface="Consolas"/>
              </a:rPr>
              <a:t>TypedQuery&lt;Employee&gt; </a:t>
            </a:r>
            <a:r>
              <a:rPr lang="uk-UA" sz="1200">
                <a:solidFill>
                  <a:schemeClr val="dk1"/>
                </a:solidFill>
                <a:latin typeface="Consolas"/>
                <a:ea typeface="Consolas"/>
                <a:cs typeface="Consolas"/>
                <a:sym typeface="Consolas"/>
              </a:rPr>
              <a:t>q2 =</a:t>
            </a:r>
            <a:r>
              <a:rPr b="1" lang="uk-UA" sz="1200">
                <a:solidFill>
                  <a:srgbClr val="273239"/>
                </a:solidFill>
                <a:latin typeface="Consolas"/>
                <a:ea typeface="Consolas"/>
                <a:cs typeface="Consolas"/>
                <a:sym typeface="Consolas"/>
              </a:rPr>
              <a:t>session</a:t>
            </a:r>
            <a:r>
              <a:rPr lang="uk-UA" sz="1200">
                <a:solidFill>
                  <a:srgbClr val="09507C"/>
                </a:solidFill>
                <a:latin typeface="Consolas"/>
                <a:ea typeface="Consolas"/>
                <a:cs typeface="Consolas"/>
                <a:sym typeface="Consolas"/>
              </a:rPr>
              <a:t>.createQuery(</a:t>
            </a:r>
            <a:r>
              <a:rPr lang="uk-UA" sz="1200">
                <a:solidFill>
                  <a:srgbClr val="990000"/>
                </a:solidFill>
                <a:latin typeface="Consolas"/>
                <a:ea typeface="Consolas"/>
                <a:cs typeface="Consolas"/>
                <a:sym typeface="Consolas"/>
              </a:rPr>
              <a:t>"SELECT c FROM Employee e"</a:t>
            </a:r>
            <a:r>
              <a:rPr lang="uk-UA" sz="1200">
                <a:solidFill>
                  <a:srgbClr val="09507C"/>
                </a:solidFill>
                <a:latin typeface="Consolas"/>
                <a:ea typeface="Consolas"/>
                <a:cs typeface="Consolas"/>
                <a:sym typeface="Consolas"/>
              </a:rPr>
              <a:t>, </a:t>
            </a:r>
            <a:r>
              <a:rPr lang="uk-UA" sz="1200">
                <a:solidFill>
                  <a:srgbClr val="990000"/>
                </a:solidFill>
                <a:latin typeface="Consolas"/>
                <a:ea typeface="Consolas"/>
                <a:cs typeface="Consolas"/>
                <a:sym typeface="Consolas"/>
              </a:rPr>
              <a:t>Employee </a:t>
            </a:r>
            <a:r>
              <a:rPr lang="uk-UA" sz="1200">
                <a:solidFill>
                  <a:srgbClr val="09507C"/>
                </a:solidFill>
                <a:latin typeface="Consolas"/>
                <a:ea typeface="Consolas"/>
                <a:cs typeface="Consolas"/>
                <a:sym typeface="Consolas"/>
              </a:rPr>
              <a:t>.</a:t>
            </a:r>
            <a:r>
              <a:rPr lang="uk-UA" sz="1200">
                <a:solidFill>
                  <a:srgbClr val="351C75"/>
                </a:solidFill>
                <a:latin typeface="Consolas"/>
                <a:ea typeface="Consolas"/>
                <a:cs typeface="Consolas"/>
                <a:sym typeface="Consolas"/>
              </a:rPr>
              <a:t>class</a:t>
            </a:r>
            <a:r>
              <a:rPr lang="uk-UA" sz="1200">
                <a:solidFill>
                  <a:srgbClr val="09507C"/>
                </a:solidFill>
                <a:latin typeface="Consolas"/>
                <a:ea typeface="Consolas"/>
                <a:cs typeface="Consolas"/>
                <a:sym typeface="Consolas"/>
              </a:rPr>
              <a:t>); </a:t>
            </a:r>
            <a:endParaRPr sz="1200"/>
          </a:p>
        </p:txBody>
      </p:sp>
      <p:sp>
        <p:nvSpPr>
          <p:cNvPr id="457" name="Google Shape;457;p63"/>
          <p:cNvSpPr txBox="1"/>
          <p:nvPr/>
        </p:nvSpPr>
        <p:spPr>
          <a:xfrm>
            <a:off x="458875" y="1245550"/>
            <a:ext cx="8397900" cy="126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uk-UA">
                <a:solidFill>
                  <a:schemeClr val="accent2"/>
                </a:solidFill>
              </a:rPr>
              <a:t>Query Interface should be used mainly when the query result type is unknown or when a query returns polymorphic results, and the lowest known common denominator of all the result objects is Object. When a more specific result type is expected, queries should usually use the </a:t>
            </a:r>
            <a:r>
              <a:rPr b="1" lang="uk-UA">
                <a:solidFill>
                  <a:schemeClr val="accent2"/>
                </a:solidFill>
              </a:rPr>
              <a:t>TypedQuery</a:t>
            </a:r>
            <a:r>
              <a:rPr lang="uk-UA">
                <a:solidFill>
                  <a:schemeClr val="accent2"/>
                </a:solidFill>
              </a:rPr>
              <a:t> interface. It is easier to run queries and process the query results in a type safe manner when using the TypedQuery interface.</a:t>
            </a:r>
            <a:endParaRPr>
              <a:solidFill>
                <a:schemeClr val="accent2"/>
              </a:solidFill>
            </a:endParaRPr>
          </a:p>
        </p:txBody>
      </p:sp>
      <p:sp>
        <p:nvSpPr>
          <p:cNvPr id="458" name="Google Shape;458;p63"/>
          <p:cNvSpPr txBox="1"/>
          <p:nvPr/>
        </p:nvSpPr>
        <p:spPr>
          <a:xfrm>
            <a:off x="555625" y="2482950"/>
            <a:ext cx="76167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uk-UA" sz="1200"/>
              <a:t>Example: </a:t>
            </a:r>
            <a:r>
              <a:rPr b="1" lang="uk-UA" sz="1200"/>
              <a:t>Building Queries with createQuery</a:t>
            </a:r>
            <a:endParaRPr b="1" sz="1200"/>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2" name="Shape 462"/>
        <p:cNvGrpSpPr/>
        <p:nvPr/>
      </p:nvGrpSpPr>
      <p:grpSpPr>
        <a:xfrm>
          <a:off x="0" y="0"/>
          <a:ext cx="0" cy="0"/>
          <a:chOff x="0" y="0"/>
          <a:chExt cx="0" cy="0"/>
        </a:xfrm>
      </p:grpSpPr>
      <p:sp>
        <p:nvSpPr>
          <p:cNvPr id="463" name="Google Shape;463;p64"/>
          <p:cNvSpPr txBox="1"/>
          <p:nvPr>
            <p:ph type="title"/>
          </p:nvPr>
        </p:nvSpPr>
        <p:spPr>
          <a:xfrm>
            <a:off x="364694" y="645244"/>
            <a:ext cx="8520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uk-UA" sz="2800"/>
              <a:t>Execution </a:t>
            </a:r>
            <a:r>
              <a:rPr lang="uk-UA" sz="2800"/>
              <a:t>HQL Queries</a:t>
            </a:r>
            <a:endParaRPr sz="1800">
              <a:solidFill>
                <a:srgbClr val="223355"/>
              </a:solidFill>
              <a:highlight>
                <a:srgbClr val="FFFFFF"/>
              </a:highlight>
              <a:latin typeface="Roboto"/>
              <a:ea typeface="Roboto"/>
              <a:cs typeface="Roboto"/>
              <a:sym typeface="Roboto"/>
            </a:endParaRPr>
          </a:p>
        </p:txBody>
      </p:sp>
      <p:sp>
        <p:nvSpPr>
          <p:cNvPr id="464" name="Google Shape;464;p64"/>
          <p:cNvSpPr txBox="1"/>
          <p:nvPr>
            <p:ph idx="1" type="body"/>
          </p:nvPr>
        </p:nvSpPr>
        <p:spPr>
          <a:xfrm>
            <a:off x="546950" y="1247650"/>
            <a:ext cx="8156100" cy="3416400"/>
          </a:xfrm>
          <a:prstGeom prst="rect">
            <a:avLst/>
          </a:prstGeom>
        </p:spPr>
        <p:txBody>
          <a:bodyPr anchorCtr="0" anchor="t" bIns="91425" lIns="91425" spcFirstLastPara="1" rIns="91425" wrap="square" tIns="91425">
            <a:noAutofit/>
          </a:bodyPr>
          <a:lstStyle/>
          <a:p>
            <a:pPr indent="0" lvl="0" marL="0" rtl="0" algn="l">
              <a:lnSpc>
                <a:spcPct val="105000"/>
              </a:lnSpc>
              <a:spcBef>
                <a:spcPts val="700"/>
              </a:spcBef>
              <a:spcAft>
                <a:spcPts val="0"/>
              </a:spcAft>
              <a:buClr>
                <a:schemeClr val="dk1"/>
              </a:buClr>
              <a:buSzPts val="800"/>
              <a:buFont typeface="Arial"/>
              <a:buNone/>
            </a:pPr>
            <a:r>
              <a:rPr lang="uk-UA" sz="1500">
                <a:highlight>
                  <a:srgbClr val="FFFFFF"/>
                </a:highlight>
              </a:rPr>
              <a:t>The </a:t>
            </a:r>
            <a:r>
              <a:rPr b="1" lang="uk-UA" sz="1800">
                <a:highlight>
                  <a:srgbClr val="FFFFFF"/>
                </a:highlight>
                <a:uFill>
                  <a:noFill/>
                </a:uFill>
                <a:latin typeface="Courier New"/>
                <a:ea typeface="Courier New"/>
                <a:cs typeface="Courier New"/>
                <a:sym typeface="Courier New"/>
                <a:hlinkClick r:id="rId3"/>
              </a:rPr>
              <a:t>Query</a:t>
            </a:r>
            <a:r>
              <a:rPr b="1" lang="uk-UA" sz="1800">
                <a:highlight>
                  <a:srgbClr val="FFFFFF"/>
                </a:highlight>
                <a:latin typeface="Roboto"/>
                <a:ea typeface="Roboto"/>
                <a:cs typeface="Roboto"/>
                <a:sym typeface="Roboto"/>
              </a:rPr>
              <a:t> </a:t>
            </a:r>
            <a:r>
              <a:rPr lang="uk-UA" sz="1500">
                <a:highlight>
                  <a:srgbClr val="FFFFFF"/>
                </a:highlight>
                <a:latin typeface="Roboto"/>
                <a:ea typeface="Roboto"/>
                <a:cs typeface="Roboto"/>
                <a:sym typeface="Roboto"/>
              </a:rPr>
              <a:t>i</a:t>
            </a:r>
            <a:r>
              <a:rPr lang="uk-UA" sz="1500">
                <a:highlight>
                  <a:srgbClr val="FFFFFF"/>
                </a:highlight>
              </a:rPr>
              <a:t>nterface defines two methods for running SELECT queries:</a:t>
            </a:r>
            <a:endParaRPr sz="1500">
              <a:highlight>
                <a:srgbClr val="FFFFFF"/>
              </a:highlight>
            </a:endParaRPr>
          </a:p>
          <a:p>
            <a:pPr indent="-266700" lvl="0" marL="571500" rtl="0" algn="l">
              <a:lnSpc>
                <a:spcPct val="105000"/>
              </a:lnSpc>
              <a:spcBef>
                <a:spcPts val="1800"/>
              </a:spcBef>
              <a:spcAft>
                <a:spcPts val="0"/>
              </a:spcAft>
              <a:buSzPts val="1600"/>
              <a:buChar char="●"/>
            </a:pPr>
            <a:r>
              <a:rPr lang="uk-UA" sz="1400">
                <a:highlight>
                  <a:srgbClr val="FFFFFF"/>
                </a:highlight>
                <a:uFill>
                  <a:noFill/>
                </a:uFill>
                <a:latin typeface="Consolas"/>
                <a:ea typeface="Consolas"/>
                <a:cs typeface="Consolas"/>
                <a:sym typeface="Consolas"/>
                <a:hlinkClick r:id="rId4"/>
              </a:rPr>
              <a:t>Query.getSingleResult</a:t>
            </a:r>
            <a:r>
              <a:rPr lang="uk-UA" sz="1500">
                <a:highlight>
                  <a:srgbClr val="FFFFFF"/>
                </a:highlight>
                <a:latin typeface="Roboto"/>
                <a:ea typeface="Roboto"/>
                <a:cs typeface="Roboto"/>
                <a:sym typeface="Roboto"/>
              </a:rPr>
              <a:t> </a:t>
            </a:r>
            <a:r>
              <a:rPr lang="uk-UA" sz="1500">
                <a:highlight>
                  <a:srgbClr val="FFFFFF"/>
                </a:highlight>
              </a:rPr>
              <a:t>- use when exactly one result object is expected</a:t>
            </a:r>
            <a:r>
              <a:rPr lang="uk-UA" sz="1500">
                <a:highlight>
                  <a:srgbClr val="FFFFFF"/>
                </a:highlight>
                <a:latin typeface="Roboto"/>
                <a:ea typeface="Roboto"/>
                <a:cs typeface="Roboto"/>
                <a:sym typeface="Roboto"/>
              </a:rPr>
              <a:t>.</a:t>
            </a:r>
            <a:endParaRPr sz="1500">
              <a:highlight>
                <a:srgbClr val="FFFFFF"/>
              </a:highlight>
              <a:latin typeface="Roboto"/>
              <a:ea typeface="Roboto"/>
              <a:cs typeface="Roboto"/>
              <a:sym typeface="Roboto"/>
            </a:endParaRPr>
          </a:p>
          <a:p>
            <a:pPr indent="-266700" lvl="0" marL="571500" rtl="0" algn="l">
              <a:lnSpc>
                <a:spcPct val="105000"/>
              </a:lnSpc>
              <a:spcBef>
                <a:spcPts val="0"/>
              </a:spcBef>
              <a:spcAft>
                <a:spcPts val="0"/>
              </a:spcAft>
              <a:buSzPts val="1600"/>
              <a:buChar char="●"/>
            </a:pPr>
            <a:r>
              <a:rPr lang="uk-UA" sz="1400">
                <a:highlight>
                  <a:srgbClr val="FFFFFF"/>
                </a:highlight>
                <a:uFill>
                  <a:noFill/>
                </a:uFill>
                <a:latin typeface="Consolas"/>
                <a:ea typeface="Consolas"/>
                <a:cs typeface="Consolas"/>
                <a:sym typeface="Consolas"/>
                <a:hlinkClick r:id="rId5"/>
              </a:rPr>
              <a:t>Query.getResultList</a:t>
            </a:r>
            <a:r>
              <a:rPr lang="uk-UA" sz="1500">
                <a:highlight>
                  <a:srgbClr val="FFFFFF"/>
                </a:highlight>
                <a:latin typeface="Roboto"/>
                <a:ea typeface="Roboto"/>
                <a:cs typeface="Roboto"/>
                <a:sym typeface="Roboto"/>
              </a:rPr>
              <a:t> </a:t>
            </a:r>
            <a:r>
              <a:rPr lang="uk-UA" sz="1500">
                <a:highlight>
                  <a:srgbClr val="FFFFFF"/>
                </a:highlight>
              </a:rPr>
              <a:t>- use when </a:t>
            </a:r>
            <a:r>
              <a:rPr lang="uk-UA" sz="1500">
                <a:highlight>
                  <a:srgbClr val="FFFFFF"/>
                </a:highlight>
              </a:rPr>
              <a:t>multiple result objects are expected</a:t>
            </a:r>
            <a:r>
              <a:rPr lang="uk-UA" sz="1500">
                <a:highlight>
                  <a:srgbClr val="FFFFFF"/>
                </a:highlight>
              </a:rPr>
              <a:t>.</a:t>
            </a:r>
            <a:endParaRPr sz="1500">
              <a:highlight>
                <a:srgbClr val="FFFFFF"/>
              </a:highlight>
            </a:endParaRPr>
          </a:p>
          <a:p>
            <a:pPr indent="0" lvl="0" marL="0" rtl="0" algn="l">
              <a:lnSpc>
                <a:spcPct val="105000"/>
              </a:lnSpc>
              <a:spcBef>
                <a:spcPts val="2000"/>
              </a:spcBef>
              <a:spcAft>
                <a:spcPts val="0"/>
              </a:spcAft>
              <a:buClr>
                <a:schemeClr val="dk1"/>
              </a:buClr>
              <a:buSzPts val="800"/>
              <a:buFont typeface="Arial"/>
              <a:buNone/>
            </a:pPr>
            <a:r>
              <a:rPr lang="uk-UA" sz="1500">
                <a:highlight>
                  <a:srgbClr val="FFFFFF"/>
                </a:highlight>
              </a:rPr>
              <a:t>The </a:t>
            </a:r>
            <a:r>
              <a:rPr b="1" lang="uk-UA" sz="1700">
                <a:highlight>
                  <a:srgbClr val="FFFFFF"/>
                </a:highlight>
                <a:uFill>
                  <a:noFill/>
                </a:uFill>
                <a:latin typeface="Courier New"/>
                <a:ea typeface="Courier New"/>
                <a:cs typeface="Courier New"/>
                <a:sym typeface="Courier New"/>
                <a:hlinkClick r:id="rId6"/>
              </a:rPr>
              <a:t>TypedQuery</a:t>
            </a:r>
            <a:r>
              <a:rPr b="1" lang="uk-UA" sz="1700">
                <a:highlight>
                  <a:srgbClr val="FFFFFF"/>
                </a:highlight>
                <a:latin typeface="Roboto"/>
                <a:ea typeface="Roboto"/>
                <a:cs typeface="Roboto"/>
                <a:sym typeface="Roboto"/>
              </a:rPr>
              <a:t> </a:t>
            </a:r>
            <a:r>
              <a:rPr lang="uk-UA" sz="1500">
                <a:highlight>
                  <a:srgbClr val="FFFFFF"/>
                </a:highlight>
              </a:rPr>
              <a:t>interface defines the following methods:</a:t>
            </a:r>
            <a:endParaRPr sz="1500">
              <a:highlight>
                <a:srgbClr val="FFFFFF"/>
              </a:highlight>
            </a:endParaRPr>
          </a:p>
          <a:p>
            <a:pPr indent="-266700" lvl="0" marL="571500" rtl="0" algn="l">
              <a:lnSpc>
                <a:spcPct val="105000"/>
              </a:lnSpc>
              <a:spcBef>
                <a:spcPts val="1800"/>
              </a:spcBef>
              <a:spcAft>
                <a:spcPts val="0"/>
              </a:spcAft>
              <a:buSzPts val="1600"/>
              <a:buChar char="●"/>
            </a:pPr>
            <a:r>
              <a:rPr lang="uk-UA" sz="1400">
                <a:highlight>
                  <a:srgbClr val="FFFFFF"/>
                </a:highlight>
                <a:uFill>
                  <a:noFill/>
                </a:uFill>
                <a:latin typeface="Consolas"/>
                <a:ea typeface="Consolas"/>
                <a:cs typeface="Consolas"/>
                <a:sym typeface="Consolas"/>
                <a:hlinkClick r:id="rId7"/>
              </a:rPr>
              <a:t>TypedQuery.getSingleResult</a:t>
            </a:r>
            <a:r>
              <a:rPr lang="uk-UA" sz="1500">
                <a:highlight>
                  <a:srgbClr val="FFFFFF"/>
                </a:highlight>
                <a:latin typeface="Roboto"/>
                <a:ea typeface="Roboto"/>
                <a:cs typeface="Roboto"/>
                <a:sym typeface="Roboto"/>
              </a:rPr>
              <a:t> </a:t>
            </a:r>
            <a:r>
              <a:rPr lang="uk-UA" sz="1500">
                <a:highlight>
                  <a:srgbClr val="FFFFFF"/>
                </a:highlight>
              </a:rPr>
              <a:t>- use when exactly one result object is expected.</a:t>
            </a:r>
            <a:endParaRPr sz="1500">
              <a:highlight>
                <a:srgbClr val="FFFFFF"/>
              </a:highlight>
            </a:endParaRPr>
          </a:p>
          <a:p>
            <a:pPr indent="-266700" lvl="0" marL="571500" rtl="0" algn="l">
              <a:lnSpc>
                <a:spcPct val="105000"/>
              </a:lnSpc>
              <a:spcBef>
                <a:spcPts val="0"/>
              </a:spcBef>
              <a:spcAft>
                <a:spcPts val="0"/>
              </a:spcAft>
              <a:buSzPts val="1600"/>
              <a:buChar char="●"/>
            </a:pPr>
            <a:r>
              <a:rPr lang="uk-UA" sz="1400">
                <a:highlight>
                  <a:srgbClr val="FFFFFF"/>
                </a:highlight>
                <a:uFill>
                  <a:noFill/>
                </a:uFill>
                <a:latin typeface="Consolas"/>
                <a:ea typeface="Consolas"/>
                <a:cs typeface="Consolas"/>
                <a:sym typeface="Consolas"/>
                <a:hlinkClick r:id="rId8"/>
              </a:rPr>
              <a:t>TypedQuery.getResultList</a:t>
            </a:r>
            <a:r>
              <a:rPr lang="uk-UA" sz="1500">
                <a:highlight>
                  <a:srgbClr val="FFFFFF"/>
                </a:highlight>
                <a:latin typeface="Roboto"/>
                <a:ea typeface="Roboto"/>
                <a:cs typeface="Roboto"/>
                <a:sym typeface="Roboto"/>
              </a:rPr>
              <a:t> </a:t>
            </a:r>
            <a:r>
              <a:rPr lang="uk-UA" sz="1500">
                <a:highlight>
                  <a:srgbClr val="FFFFFF"/>
                </a:highlight>
              </a:rPr>
              <a:t>- </a:t>
            </a:r>
            <a:r>
              <a:rPr lang="uk-UA" sz="1500">
                <a:highlight>
                  <a:schemeClr val="lt1"/>
                </a:highlight>
              </a:rPr>
              <a:t>use when multiple result objects are expected</a:t>
            </a:r>
            <a:endParaRPr sz="1500">
              <a:highlight>
                <a:srgbClr val="FFFFFF"/>
              </a:highlight>
            </a:endParaRPr>
          </a:p>
          <a:p>
            <a:pPr indent="0" lvl="0" marL="0" rtl="0" algn="l">
              <a:lnSpc>
                <a:spcPct val="105000"/>
              </a:lnSpc>
              <a:spcBef>
                <a:spcPts val="2000"/>
              </a:spcBef>
              <a:spcAft>
                <a:spcPts val="0"/>
              </a:spcAft>
              <a:buClr>
                <a:schemeClr val="dk1"/>
              </a:buClr>
              <a:buSzPts val="800"/>
              <a:buFont typeface="Arial"/>
              <a:buNone/>
            </a:pPr>
            <a:r>
              <a:rPr lang="uk-UA" sz="1500">
                <a:highlight>
                  <a:srgbClr val="FFFFFF"/>
                </a:highlight>
              </a:rPr>
              <a:t>In addition, the Query interface defines a method for running DELETE and UPDATE queries:</a:t>
            </a:r>
            <a:endParaRPr sz="1500">
              <a:highlight>
                <a:srgbClr val="FFFFFF"/>
              </a:highlight>
            </a:endParaRPr>
          </a:p>
          <a:p>
            <a:pPr indent="-266700" lvl="0" marL="571500" rtl="0" algn="l">
              <a:lnSpc>
                <a:spcPct val="105000"/>
              </a:lnSpc>
              <a:spcBef>
                <a:spcPts val="1800"/>
              </a:spcBef>
              <a:spcAft>
                <a:spcPts val="0"/>
              </a:spcAft>
              <a:buSzPts val="1600"/>
              <a:buChar char="●"/>
            </a:pPr>
            <a:r>
              <a:rPr lang="uk-UA" sz="1400">
                <a:highlight>
                  <a:srgbClr val="FFFFFF"/>
                </a:highlight>
                <a:uFill>
                  <a:noFill/>
                </a:uFill>
                <a:latin typeface="Consolas"/>
                <a:ea typeface="Consolas"/>
                <a:cs typeface="Consolas"/>
                <a:sym typeface="Consolas"/>
                <a:hlinkClick r:id="rId9"/>
              </a:rPr>
              <a:t>Query.executeUpdate</a:t>
            </a:r>
            <a:r>
              <a:rPr lang="uk-UA" sz="1500">
                <a:highlight>
                  <a:srgbClr val="FFFFFF"/>
                </a:highlight>
              </a:rPr>
              <a:t> - for running only DELETE and UPDATE queries.</a:t>
            </a:r>
            <a:endParaRPr sz="1800"/>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8" name="Shape 468"/>
        <p:cNvGrpSpPr/>
        <p:nvPr/>
      </p:nvGrpSpPr>
      <p:grpSpPr>
        <a:xfrm>
          <a:off x="0" y="0"/>
          <a:ext cx="0" cy="0"/>
          <a:chOff x="0" y="0"/>
          <a:chExt cx="0" cy="0"/>
        </a:xfrm>
      </p:grpSpPr>
      <p:sp>
        <p:nvSpPr>
          <p:cNvPr id="469" name="Google Shape;469;p65"/>
          <p:cNvSpPr txBox="1"/>
          <p:nvPr>
            <p:ph type="title"/>
          </p:nvPr>
        </p:nvSpPr>
        <p:spPr>
          <a:xfrm>
            <a:off x="361175" y="633399"/>
            <a:ext cx="8520600" cy="456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uk-UA" sz="2800"/>
              <a:t>HQL Methods</a:t>
            </a:r>
            <a:endParaRPr sz="2800"/>
          </a:p>
        </p:txBody>
      </p:sp>
      <p:sp>
        <p:nvSpPr>
          <p:cNvPr id="470" name="Google Shape;470;p65"/>
          <p:cNvSpPr txBox="1"/>
          <p:nvPr>
            <p:ph idx="1" type="body"/>
          </p:nvPr>
        </p:nvSpPr>
        <p:spPr>
          <a:xfrm>
            <a:off x="529200" y="1089400"/>
            <a:ext cx="8191800" cy="363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uk-UA" sz="1400">
                <a:solidFill>
                  <a:srgbClr val="222222"/>
                </a:solidFill>
              </a:rPr>
              <a:t>Here are a few important Query methods, which will be used often in Hibernate implementations:</a:t>
            </a:r>
            <a:endParaRPr sz="1400">
              <a:solidFill>
                <a:srgbClr val="222222"/>
              </a:solidFill>
              <a:highlight>
                <a:srgbClr val="FFFFFF"/>
              </a:highlight>
            </a:endParaRPr>
          </a:p>
          <a:p>
            <a:pPr indent="-317500" lvl="0" marL="360000" marR="50800" rtl="0" algn="l">
              <a:lnSpc>
                <a:spcPct val="100000"/>
              </a:lnSpc>
              <a:spcBef>
                <a:spcPts val="0"/>
              </a:spcBef>
              <a:spcAft>
                <a:spcPts val="0"/>
              </a:spcAft>
              <a:buSzPts val="1400"/>
              <a:buChar char="●"/>
            </a:pPr>
            <a:r>
              <a:rPr b="1" lang="uk-UA" sz="1400">
                <a:solidFill>
                  <a:srgbClr val="0F3B68"/>
                </a:solidFill>
                <a:highlight>
                  <a:schemeClr val="lt1"/>
                </a:highlight>
              </a:rPr>
              <a:t>getSingleResult:</a:t>
            </a:r>
            <a:r>
              <a:rPr lang="uk-UA" sz="1400">
                <a:solidFill>
                  <a:srgbClr val="222222"/>
                </a:solidFill>
              </a:rPr>
              <a:t> Execute a SELECT query that returns a single result.</a:t>
            </a:r>
            <a:endParaRPr b="1" sz="1400">
              <a:solidFill>
                <a:srgbClr val="222222"/>
              </a:solidFill>
              <a:highlight>
                <a:srgbClr val="FFFFFF"/>
              </a:highlight>
            </a:endParaRPr>
          </a:p>
          <a:p>
            <a:pPr indent="-317500" lvl="0" marL="360000" rtl="0" algn="l">
              <a:lnSpc>
                <a:spcPct val="100000"/>
              </a:lnSpc>
              <a:spcBef>
                <a:spcPts val="1000"/>
              </a:spcBef>
              <a:spcAft>
                <a:spcPts val="0"/>
              </a:spcAft>
              <a:buSzPts val="1400"/>
              <a:buChar char="●"/>
            </a:pPr>
            <a:r>
              <a:rPr b="1" lang="uk-UA" sz="1400">
                <a:solidFill>
                  <a:srgbClr val="0F3B68"/>
                </a:solidFill>
                <a:highlight>
                  <a:srgbClr val="FFFFFF"/>
                </a:highlight>
              </a:rPr>
              <a:t>list(): </a:t>
            </a:r>
            <a:r>
              <a:rPr lang="uk-UA" sz="1400">
                <a:solidFill>
                  <a:srgbClr val="222222"/>
                </a:solidFill>
              </a:rPr>
              <a:t>Return the query results as a list. If the query contains multiple results per row, the results are returned in an instance of Object[], but use the </a:t>
            </a:r>
            <a:r>
              <a:rPr b="1" lang="uk-UA" sz="1400">
                <a:solidFill>
                  <a:srgbClr val="222222"/>
                </a:solidFill>
              </a:rPr>
              <a:t>getResultList() </a:t>
            </a:r>
            <a:r>
              <a:rPr lang="uk-UA" sz="1400">
                <a:solidFill>
                  <a:srgbClr val="222222"/>
                </a:solidFill>
              </a:rPr>
              <a:t>method instead of </a:t>
            </a:r>
            <a:r>
              <a:rPr b="1" lang="uk-UA" sz="1400">
                <a:solidFill>
                  <a:srgbClr val="222222"/>
                </a:solidFill>
              </a:rPr>
              <a:t>list()</a:t>
            </a:r>
            <a:r>
              <a:rPr lang="uk-UA" sz="1400">
                <a:solidFill>
                  <a:srgbClr val="222222"/>
                </a:solidFill>
              </a:rPr>
              <a:t> because this is a </a:t>
            </a:r>
            <a:r>
              <a:rPr lang="uk-UA" sz="1400">
                <a:solidFill>
                  <a:srgbClr val="222222"/>
                </a:solidFill>
              </a:rPr>
              <a:t>deprecated</a:t>
            </a:r>
            <a:r>
              <a:rPr lang="uk-UA" sz="1400">
                <a:solidFill>
                  <a:srgbClr val="222222"/>
                </a:solidFill>
                <a:highlight>
                  <a:srgbClr val="FFFFFF"/>
                </a:highlight>
              </a:rPr>
              <a:t> </a:t>
            </a:r>
            <a:r>
              <a:rPr lang="uk-UA" sz="1400">
                <a:solidFill>
                  <a:srgbClr val="222222"/>
                </a:solidFill>
              </a:rPr>
              <a:t>(out of date) method.</a:t>
            </a:r>
            <a:endParaRPr sz="1400">
              <a:solidFill>
                <a:srgbClr val="222222"/>
              </a:solidFill>
            </a:endParaRPr>
          </a:p>
          <a:p>
            <a:pPr indent="-317500" lvl="0" marL="360000" rtl="0" algn="l">
              <a:lnSpc>
                <a:spcPct val="100000"/>
              </a:lnSpc>
              <a:spcBef>
                <a:spcPts val="1000"/>
              </a:spcBef>
              <a:spcAft>
                <a:spcPts val="0"/>
              </a:spcAft>
              <a:buSzPts val="1400"/>
              <a:buChar char="●"/>
            </a:pPr>
            <a:r>
              <a:rPr b="1" lang="uk-UA" sz="1400">
                <a:solidFill>
                  <a:srgbClr val="0F3B68"/>
                </a:solidFill>
                <a:highlight>
                  <a:srgbClr val="FFFFFF"/>
                </a:highlight>
              </a:rPr>
              <a:t>getResultList():</a:t>
            </a:r>
            <a:r>
              <a:rPr lang="uk-UA" sz="1400">
                <a:solidFill>
                  <a:srgbClr val="232629"/>
                </a:solidFill>
                <a:highlight>
                  <a:srgbClr val="FFFFFF"/>
                </a:highlight>
              </a:rPr>
              <a:t> </a:t>
            </a:r>
            <a:r>
              <a:rPr lang="uk-UA" sz="1400">
                <a:solidFill>
                  <a:srgbClr val="222222"/>
                </a:solidFill>
              </a:rPr>
              <a:t>The default implementation of the getResultList() method is in org.hibernate package. Query calls the</a:t>
            </a:r>
            <a:r>
              <a:rPr b="1" lang="uk-UA" sz="1400">
                <a:solidFill>
                  <a:srgbClr val="222222"/>
                </a:solidFill>
              </a:rPr>
              <a:t> list()</a:t>
            </a:r>
            <a:r>
              <a:rPr lang="uk-UA" sz="1400">
                <a:solidFill>
                  <a:srgbClr val="222222"/>
                </a:solidFill>
              </a:rPr>
              <a:t> method. Execute a SELECT query and return the query results as an untyped list.</a:t>
            </a:r>
            <a:endParaRPr sz="1400">
              <a:solidFill>
                <a:srgbClr val="222222"/>
              </a:solidFill>
            </a:endParaRPr>
          </a:p>
          <a:p>
            <a:pPr indent="0" lvl="0" marL="0" rtl="0" algn="l">
              <a:spcBef>
                <a:spcPts val="1000"/>
              </a:spcBef>
              <a:spcAft>
                <a:spcPts val="0"/>
              </a:spcAft>
              <a:buNone/>
            </a:pPr>
            <a:r>
              <a:rPr b="1" lang="uk-UA" sz="1400">
                <a:solidFill>
                  <a:srgbClr val="222222"/>
                </a:solidFill>
              </a:rPr>
              <a:t>General rule for the getResultList():</a:t>
            </a:r>
            <a:endParaRPr b="1" sz="1400">
              <a:solidFill>
                <a:srgbClr val="222222"/>
              </a:solidFill>
            </a:endParaRPr>
          </a:p>
          <a:p>
            <a:pPr indent="-318015" lvl="0" marL="360000" rtl="0" algn="l">
              <a:spcBef>
                <a:spcPts val="1200"/>
              </a:spcBef>
              <a:spcAft>
                <a:spcPts val="0"/>
              </a:spcAft>
              <a:buClr>
                <a:schemeClr val="accent4"/>
              </a:buClr>
              <a:buSzPts val="1408"/>
              <a:buFont typeface="Century Gothic"/>
              <a:buChar char="●"/>
            </a:pPr>
            <a:r>
              <a:rPr lang="uk-UA" sz="1408">
                <a:solidFill>
                  <a:srgbClr val="222222"/>
                </a:solidFill>
              </a:rPr>
              <a:t>If select contains a single expression and it is an entity, the result is that entity.</a:t>
            </a:r>
            <a:endParaRPr sz="1408">
              <a:solidFill>
                <a:srgbClr val="222222"/>
              </a:solidFill>
            </a:endParaRPr>
          </a:p>
          <a:p>
            <a:pPr indent="-318015" lvl="0" marL="360000" rtl="0" algn="l">
              <a:spcBef>
                <a:spcPts val="0"/>
              </a:spcBef>
              <a:spcAft>
                <a:spcPts val="0"/>
              </a:spcAft>
              <a:buClr>
                <a:schemeClr val="accent4"/>
              </a:buClr>
              <a:buSzPts val="1408"/>
              <a:buFont typeface="Century Gothic"/>
              <a:buChar char="●"/>
            </a:pPr>
            <a:r>
              <a:rPr lang="uk-UA" sz="1408">
                <a:solidFill>
                  <a:srgbClr val="222222"/>
                </a:solidFill>
              </a:rPr>
              <a:t>If select contains a single expression and it is a primitive, the result is that primitive.</a:t>
            </a:r>
            <a:endParaRPr sz="1408">
              <a:solidFill>
                <a:srgbClr val="222222"/>
              </a:solidFill>
            </a:endParaRPr>
          </a:p>
          <a:p>
            <a:pPr indent="-318015" lvl="0" marL="360000" rtl="0" algn="l">
              <a:spcBef>
                <a:spcPts val="0"/>
              </a:spcBef>
              <a:spcAft>
                <a:spcPts val="1000"/>
              </a:spcAft>
              <a:buClr>
                <a:schemeClr val="accent4"/>
              </a:buClr>
              <a:buSzPts val="1408"/>
              <a:buFont typeface="Century Gothic"/>
              <a:buChar char="●"/>
            </a:pPr>
            <a:r>
              <a:rPr lang="uk-UA" sz="1408">
                <a:solidFill>
                  <a:srgbClr val="222222"/>
                </a:solidFill>
              </a:rPr>
              <a:t>If select contains multiple expressions, the result is </a:t>
            </a:r>
            <a:r>
              <a:rPr b="1" lang="uk-UA" sz="1408">
                <a:solidFill>
                  <a:srgbClr val="222222"/>
                </a:solidFill>
              </a:rPr>
              <a:t>List&lt;Object[]&gt;</a:t>
            </a:r>
            <a:r>
              <a:rPr lang="uk-UA" sz="1408">
                <a:solidFill>
                  <a:srgbClr val="222222"/>
                </a:solidFill>
              </a:rPr>
              <a:t>, containing the corresponding primitives/entities. </a:t>
            </a:r>
            <a:endParaRPr sz="1408"/>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4" name="Shape 474"/>
        <p:cNvGrpSpPr/>
        <p:nvPr/>
      </p:nvGrpSpPr>
      <p:grpSpPr>
        <a:xfrm>
          <a:off x="0" y="0"/>
          <a:ext cx="0" cy="0"/>
          <a:chOff x="0" y="0"/>
          <a:chExt cx="0" cy="0"/>
        </a:xfrm>
      </p:grpSpPr>
      <p:sp>
        <p:nvSpPr>
          <p:cNvPr id="475" name="Google Shape;475;p66"/>
          <p:cNvSpPr txBox="1"/>
          <p:nvPr>
            <p:ph type="title"/>
          </p:nvPr>
        </p:nvSpPr>
        <p:spPr>
          <a:xfrm>
            <a:off x="345700" y="633400"/>
            <a:ext cx="85731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uk-UA" sz="2800"/>
              <a:t>HQL Methods </a:t>
            </a:r>
            <a:r>
              <a:rPr b="0" lang="uk-UA"/>
              <a:t>(continued)</a:t>
            </a:r>
            <a:endParaRPr b="0"/>
          </a:p>
        </p:txBody>
      </p:sp>
      <p:sp>
        <p:nvSpPr>
          <p:cNvPr id="476" name="Google Shape;476;p66"/>
          <p:cNvSpPr txBox="1"/>
          <p:nvPr>
            <p:ph idx="1" type="body"/>
          </p:nvPr>
        </p:nvSpPr>
        <p:spPr>
          <a:xfrm>
            <a:off x="493675" y="1206100"/>
            <a:ext cx="8388000" cy="2394000"/>
          </a:xfrm>
          <a:prstGeom prst="rect">
            <a:avLst/>
          </a:prstGeom>
        </p:spPr>
        <p:txBody>
          <a:bodyPr anchorCtr="0" anchor="t" bIns="91425" lIns="91425" spcFirstLastPara="1" rIns="91425" wrap="square" tIns="91425">
            <a:normAutofit/>
          </a:bodyPr>
          <a:lstStyle/>
          <a:p>
            <a:pPr indent="-174625" lvl="0" marL="179999" rtl="0" algn="l">
              <a:lnSpc>
                <a:spcPct val="100000"/>
              </a:lnSpc>
              <a:spcBef>
                <a:spcPts val="0"/>
              </a:spcBef>
              <a:spcAft>
                <a:spcPts val="0"/>
              </a:spcAft>
              <a:buSzPts val="1400"/>
              <a:buChar char="●"/>
            </a:pPr>
            <a:r>
              <a:rPr b="1" lang="uk-UA" sz="1400">
                <a:solidFill>
                  <a:srgbClr val="0F3B68"/>
                </a:solidFill>
                <a:highlight>
                  <a:srgbClr val="FFFFFF"/>
                </a:highlight>
              </a:rPr>
              <a:t>executeUpdate(): </a:t>
            </a:r>
            <a:r>
              <a:rPr lang="uk-UA" sz="1400"/>
              <a:t>This method is used to run the update/delete query</a:t>
            </a:r>
            <a:r>
              <a:rPr lang="uk-UA" sz="1400">
                <a:solidFill>
                  <a:srgbClr val="1A3D3C"/>
                </a:solidFill>
                <a:highlight>
                  <a:srgbClr val="FFFFFF"/>
                </a:highlight>
              </a:rPr>
              <a:t>.</a:t>
            </a:r>
            <a:r>
              <a:rPr lang="uk-UA" sz="1400"/>
              <a:t> It returns the number of entities updated or deleted.</a:t>
            </a:r>
            <a:endParaRPr sz="1400"/>
          </a:p>
          <a:p>
            <a:pPr indent="-174625" lvl="0" marL="179999" rtl="0" algn="l">
              <a:lnSpc>
                <a:spcPct val="100000"/>
              </a:lnSpc>
              <a:spcBef>
                <a:spcPts val="1000"/>
              </a:spcBef>
              <a:spcAft>
                <a:spcPts val="0"/>
              </a:spcAft>
              <a:buSzPts val="1400"/>
              <a:buChar char="●"/>
            </a:pPr>
            <a:r>
              <a:rPr b="1" lang="uk-UA" sz="1400">
                <a:solidFill>
                  <a:srgbClr val="0F3B68"/>
                </a:solidFill>
                <a:highlight>
                  <a:srgbClr val="FFFFFF"/>
                </a:highlight>
              </a:rPr>
              <a:t>setParameter(): </a:t>
            </a:r>
            <a:r>
              <a:rPr lang="uk-UA" sz="1400"/>
              <a:t>Bind a value to a JDBC-style query parameter. The Hibernate type of the parameter is first detected via the usage/position in the query, and if not sufficient, secondly guessed from the class of the given object.</a:t>
            </a:r>
            <a:endParaRPr sz="1400"/>
          </a:p>
          <a:p>
            <a:pPr indent="-174625" lvl="0" marL="179999" rtl="0" algn="l">
              <a:lnSpc>
                <a:spcPct val="100000"/>
              </a:lnSpc>
              <a:spcBef>
                <a:spcPts val="1000"/>
              </a:spcBef>
              <a:spcAft>
                <a:spcPts val="0"/>
              </a:spcAft>
              <a:buSzPts val="1400"/>
              <a:buChar char="●"/>
            </a:pPr>
            <a:r>
              <a:rPr b="1" lang="uk-UA" sz="1400">
                <a:solidFill>
                  <a:srgbClr val="0F3B68"/>
                </a:solidFill>
                <a:highlight>
                  <a:srgbClr val="FFFFFF"/>
                </a:highlight>
              </a:rPr>
              <a:t>setMaxResults(): </a:t>
            </a:r>
            <a:r>
              <a:rPr lang="uk-UA" sz="1400"/>
              <a:t>Set the maximum number of rows to retrieve. If not set, there is no limit to the number of rows retrieved.</a:t>
            </a:r>
            <a:endParaRPr sz="1400"/>
          </a:p>
          <a:p>
            <a:pPr indent="0" lvl="0" marL="0" marR="0" rtl="0" algn="l">
              <a:lnSpc>
                <a:spcPct val="110000"/>
              </a:lnSpc>
              <a:spcBef>
                <a:spcPts val="200"/>
              </a:spcBef>
              <a:spcAft>
                <a:spcPts val="0"/>
              </a:spcAft>
              <a:buNone/>
            </a:pPr>
            <a:r>
              <a:rPr lang="uk-UA" sz="1200"/>
              <a:t>Visit the link below for more information.</a:t>
            </a:r>
            <a:endParaRPr sz="1200"/>
          </a:p>
          <a:p>
            <a:pPr indent="0" lvl="0" marL="0" rtl="0" algn="ctr">
              <a:spcBef>
                <a:spcPts val="200"/>
              </a:spcBef>
              <a:spcAft>
                <a:spcPts val="1200"/>
              </a:spcAft>
              <a:buNone/>
            </a:pPr>
            <a:r>
              <a:rPr lang="uk-UA" sz="1100" u="sng">
                <a:solidFill>
                  <a:schemeClr val="hlink"/>
                </a:solidFill>
                <a:hlinkClick r:id="rId3"/>
              </a:rPr>
              <a:t>https://docs.jboss.org/hibernate/jpa/2.1/api/javax/persistence/Query.html#getResultList()</a:t>
            </a:r>
            <a:endParaRPr sz="1400"/>
          </a:p>
        </p:txBody>
      </p:sp>
      <p:sp>
        <p:nvSpPr>
          <p:cNvPr id="477" name="Google Shape;477;p66"/>
          <p:cNvSpPr txBox="1"/>
          <p:nvPr/>
        </p:nvSpPr>
        <p:spPr>
          <a:xfrm>
            <a:off x="410825" y="3667150"/>
            <a:ext cx="8481600" cy="1035000"/>
          </a:xfrm>
          <a:prstGeom prst="rect">
            <a:avLst/>
          </a:prstGeom>
          <a:solidFill>
            <a:srgbClr val="FFF5F5"/>
          </a:solid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i="1" lang="uk-UA" sz="1050">
                <a:solidFill>
                  <a:srgbClr val="1D1C1D"/>
                </a:solidFill>
              </a:rPr>
              <a:t>Note: Because Hibernate libraries are often updated, some methods, interfaces, and constructors may be deprecated. View the official document link below to view the deprecated list, and replace the version:</a:t>
            </a:r>
            <a:endParaRPr b="1" i="1" sz="841">
              <a:solidFill>
                <a:srgbClr val="E69138"/>
              </a:solidFill>
            </a:endParaRPr>
          </a:p>
          <a:p>
            <a:pPr indent="0" lvl="0" marL="0" rtl="0" algn="l">
              <a:lnSpc>
                <a:spcPct val="115000"/>
              </a:lnSpc>
              <a:spcBef>
                <a:spcPts val="0"/>
              </a:spcBef>
              <a:spcAft>
                <a:spcPts val="1000"/>
              </a:spcAft>
              <a:buNone/>
            </a:pPr>
            <a:r>
              <a:rPr b="1" lang="uk-UA" sz="941" u="sng">
                <a:solidFill>
                  <a:srgbClr val="E69138"/>
                </a:solidFill>
                <a:hlinkClick r:id="rId4">
                  <a:extLst>
                    <a:ext uri="{A12FA001-AC4F-418D-AE19-62706E023703}">
                      <ahyp:hlinkClr val="tx"/>
                    </a:ext>
                  </a:extLst>
                </a:hlinkClick>
              </a:rPr>
              <a:t>https://docs.jboss.org/hibernate/orm/3.2/api/org/hibernate/engine/NamedSQLQueryDefinition.html#NamedSQLQueryDefinition(java.lang.String,%20java.lang.String,%20java.util.List,%20boolean,%20java.lang.String,%20java.lang.Integer,%20java.lang.Integer,%20org.hibernate.FlushMode,%20java.util.Map,%20boolean)</a:t>
            </a:r>
            <a:endParaRPr b="1" sz="1200">
              <a:solidFill>
                <a:srgbClr val="E69138"/>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1" name="Shape 481"/>
        <p:cNvGrpSpPr/>
        <p:nvPr/>
      </p:nvGrpSpPr>
      <p:grpSpPr>
        <a:xfrm>
          <a:off x="0" y="0"/>
          <a:ext cx="0" cy="0"/>
          <a:chOff x="0" y="0"/>
          <a:chExt cx="0" cy="0"/>
        </a:xfrm>
      </p:grpSpPr>
      <p:sp>
        <p:nvSpPr>
          <p:cNvPr id="482" name="Google Shape;482;p67"/>
          <p:cNvSpPr txBox="1"/>
          <p:nvPr>
            <p:ph type="title"/>
          </p:nvPr>
        </p:nvSpPr>
        <p:spPr>
          <a:xfrm>
            <a:off x="384844" y="674944"/>
            <a:ext cx="8520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uk-UA" sz="2500"/>
              <a:t>Clauses in the HQL</a:t>
            </a:r>
            <a:endParaRPr sz="2500"/>
          </a:p>
        </p:txBody>
      </p:sp>
      <p:sp>
        <p:nvSpPr>
          <p:cNvPr id="483" name="Google Shape;483;p67"/>
          <p:cNvSpPr txBox="1"/>
          <p:nvPr>
            <p:ph idx="1" type="body"/>
          </p:nvPr>
        </p:nvSpPr>
        <p:spPr>
          <a:xfrm>
            <a:off x="582450" y="1247650"/>
            <a:ext cx="8239200" cy="104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uk-UA" u="sng"/>
              <a:t>FROM Clause:</a:t>
            </a:r>
            <a:endParaRPr b="1" u="sng"/>
          </a:p>
          <a:p>
            <a:pPr indent="0" lvl="0" marL="0" rtl="0" algn="l">
              <a:spcBef>
                <a:spcPts val="1200"/>
              </a:spcBef>
              <a:spcAft>
                <a:spcPts val="0"/>
              </a:spcAft>
              <a:buNone/>
            </a:pPr>
            <a:r>
              <a:rPr lang="uk-UA" sz="1400"/>
              <a:t>You will use the FROM clause if you want to load a complete persistent object into memory. Following is the simple syntax of using the FROM clause:</a:t>
            </a:r>
            <a:endParaRPr sz="1750">
              <a:solidFill>
                <a:schemeClr val="dk1"/>
              </a:solidFill>
              <a:latin typeface="Consolas"/>
              <a:ea typeface="Consolas"/>
              <a:cs typeface="Consolas"/>
              <a:sym typeface="Consolas"/>
            </a:endParaRPr>
          </a:p>
          <a:p>
            <a:pPr indent="0" lvl="0" marL="0" rtl="0" algn="l">
              <a:spcBef>
                <a:spcPts val="1200"/>
              </a:spcBef>
              <a:spcAft>
                <a:spcPts val="0"/>
              </a:spcAft>
              <a:buNone/>
            </a:pPr>
            <a:r>
              <a:t/>
            </a:r>
            <a:endParaRPr sz="1400">
              <a:latin typeface="Consolas"/>
              <a:ea typeface="Consolas"/>
              <a:cs typeface="Consolas"/>
              <a:sym typeface="Consolas"/>
            </a:endParaRPr>
          </a:p>
          <a:p>
            <a:pPr indent="0" lvl="0" marL="0" rtl="0" algn="l">
              <a:spcBef>
                <a:spcPts val="1200"/>
              </a:spcBef>
              <a:spcAft>
                <a:spcPts val="0"/>
              </a:spcAft>
              <a:buNone/>
            </a:pPr>
            <a:r>
              <a:t/>
            </a:r>
            <a:endParaRPr sz="1400"/>
          </a:p>
          <a:p>
            <a:pPr indent="0" lvl="0" marL="25400" marR="25400" rtl="0" algn="l">
              <a:lnSpc>
                <a:spcPct val="115000"/>
              </a:lnSpc>
              <a:spcBef>
                <a:spcPts val="1200"/>
              </a:spcBef>
              <a:spcAft>
                <a:spcPts val="0"/>
              </a:spcAft>
              <a:buNone/>
            </a:pPr>
            <a:r>
              <a:t/>
            </a:r>
            <a:endParaRPr sz="1150">
              <a:solidFill>
                <a:schemeClr val="dk1"/>
              </a:solidFill>
              <a:highlight>
                <a:srgbClr val="EEEEEE"/>
              </a:highlight>
              <a:latin typeface="Courier New"/>
              <a:ea typeface="Courier New"/>
              <a:cs typeface="Courier New"/>
              <a:sym typeface="Courier New"/>
            </a:endParaRPr>
          </a:p>
          <a:p>
            <a:pPr indent="0" lvl="0" marL="25400" marR="25400" rtl="0" algn="l">
              <a:lnSpc>
                <a:spcPct val="115000"/>
              </a:lnSpc>
              <a:spcBef>
                <a:spcPts val="1200"/>
              </a:spcBef>
              <a:spcAft>
                <a:spcPts val="0"/>
              </a:spcAft>
              <a:buNone/>
            </a:pPr>
            <a:r>
              <a:t/>
            </a:r>
            <a:endParaRPr sz="1150">
              <a:solidFill>
                <a:srgbClr val="666600"/>
              </a:solidFill>
              <a:highlight>
                <a:srgbClr val="EEEEEE"/>
              </a:highlight>
              <a:latin typeface="Courier New"/>
              <a:ea typeface="Courier New"/>
              <a:cs typeface="Courier New"/>
              <a:sym typeface="Courier New"/>
            </a:endParaRPr>
          </a:p>
          <a:p>
            <a:pPr indent="0" lvl="0" marL="25400" marR="25400" rtl="0" algn="l">
              <a:lnSpc>
                <a:spcPct val="115000"/>
              </a:lnSpc>
              <a:spcBef>
                <a:spcPts val="1200"/>
              </a:spcBef>
              <a:spcAft>
                <a:spcPts val="1200"/>
              </a:spcAft>
              <a:buClr>
                <a:schemeClr val="dk1"/>
              </a:buClr>
              <a:buSzPts val="1100"/>
              <a:buFont typeface="Arial"/>
              <a:buNone/>
            </a:pPr>
            <a:r>
              <a:t/>
            </a:r>
            <a:endParaRPr sz="1150">
              <a:solidFill>
                <a:srgbClr val="666600"/>
              </a:solidFill>
              <a:highlight>
                <a:srgbClr val="EEEEEE"/>
              </a:highlight>
              <a:latin typeface="Courier New"/>
              <a:ea typeface="Courier New"/>
              <a:cs typeface="Courier New"/>
              <a:sym typeface="Courier New"/>
            </a:endParaRPr>
          </a:p>
        </p:txBody>
      </p:sp>
      <p:sp>
        <p:nvSpPr>
          <p:cNvPr id="484" name="Google Shape;484;p67"/>
          <p:cNvSpPr txBox="1"/>
          <p:nvPr/>
        </p:nvSpPr>
        <p:spPr>
          <a:xfrm>
            <a:off x="567600" y="2448150"/>
            <a:ext cx="8268900" cy="1885500"/>
          </a:xfrm>
          <a:prstGeom prst="rect">
            <a:avLst/>
          </a:prstGeom>
          <a:solidFill>
            <a:srgbClr val="262626"/>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uk-UA" sz="1000">
                <a:solidFill>
                  <a:srgbClr val="CC7832"/>
                </a:solidFill>
                <a:highlight>
                  <a:srgbClr val="2B2B2B"/>
                </a:highlight>
                <a:latin typeface="Consolas"/>
                <a:ea typeface="Consolas"/>
                <a:cs typeface="Consolas"/>
                <a:sym typeface="Consolas"/>
              </a:rPr>
              <a:t>public static void </a:t>
            </a:r>
            <a:r>
              <a:rPr lang="uk-UA" sz="1000">
                <a:solidFill>
                  <a:srgbClr val="FFC66D"/>
                </a:solidFill>
                <a:highlight>
                  <a:srgbClr val="2B2B2B"/>
                </a:highlight>
                <a:latin typeface="Consolas"/>
                <a:ea typeface="Consolas"/>
                <a:cs typeface="Consolas"/>
                <a:sym typeface="Consolas"/>
              </a:rPr>
              <a:t>main</a:t>
            </a:r>
            <a:r>
              <a:rPr lang="uk-UA" sz="1000">
                <a:solidFill>
                  <a:srgbClr val="A9B7C6"/>
                </a:solidFill>
                <a:highlight>
                  <a:srgbClr val="2B2B2B"/>
                </a:highlight>
                <a:latin typeface="Consolas"/>
                <a:ea typeface="Consolas"/>
                <a:cs typeface="Consolas"/>
                <a:sym typeface="Consolas"/>
              </a:rPr>
              <a:t>(String[] args) {</a:t>
            </a:r>
            <a:endParaRPr sz="1000">
              <a:solidFill>
                <a:srgbClr val="A9B7C6"/>
              </a:solidFill>
              <a:highlight>
                <a:srgbClr val="2B2B2B"/>
              </a:highlight>
              <a:latin typeface="Consolas"/>
              <a:ea typeface="Consolas"/>
              <a:cs typeface="Consolas"/>
              <a:sym typeface="Consolas"/>
            </a:endParaRPr>
          </a:p>
          <a:p>
            <a:pPr indent="0" lvl="0" marL="0" rtl="0" algn="l">
              <a:spcBef>
                <a:spcPts val="0"/>
              </a:spcBef>
              <a:spcAft>
                <a:spcPts val="0"/>
              </a:spcAft>
              <a:buNone/>
            </a:pPr>
            <a:r>
              <a:rPr lang="uk-UA" sz="1000">
                <a:solidFill>
                  <a:srgbClr val="A9B7C6"/>
                </a:solidFill>
                <a:highlight>
                  <a:srgbClr val="2B2B2B"/>
                </a:highlight>
                <a:latin typeface="Consolas"/>
                <a:ea typeface="Consolas"/>
                <a:cs typeface="Consolas"/>
                <a:sym typeface="Consolas"/>
              </a:rPr>
              <a:t> </a:t>
            </a:r>
            <a:r>
              <a:rPr i="1" lang="uk-UA" sz="1000">
                <a:solidFill>
                  <a:srgbClr val="A8C023"/>
                </a:solidFill>
                <a:highlight>
                  <a:srgbClr val="2B2B2B"/>
                </a:highlight>
                <a:latin typeface="Consolas"/>
                <a:ea typeface="Consolas"/>
                <a:cs typeface="Consolas"/>
                <a:sym typeface="Consolas"/>
              </a:rPr>
              <a:t>  </a:t>
            </a:r>
            <a:r>
              <a:rPr lang="uk-UA" sz="1000">
                <a:solidFill>
                  <a:srgbClr val="A9B7C6"/>
                </a:solidFill>
                <a:highlight>
                  <a:srgbClr val="2B2B2B"/>
                </a:highlight>
                <a:latin typeface="Consolas"/>
                <a:ea typeface="Consolas"/>
                <a:cs typeface="Consolas"/>
                <a:sym typeface="Consolas"/>
              </a:rPr>
              <a:t>SessionFactory factory = </a:t>
            </a:r>
            <a:r>
              <a:rPr lang="uk-UA" sz="1000">
                <a:solidFill>
                  <a:srgbClr val="CC7832"/>
                </a:solidFill>
                <a:highlight>
                  <a:srgbClr val="2B2B2B"/>
                </a:highlight>
                <a:latin typeface="Consolas"/>
                <a:ea typeface="Consolas"/>
                <a:cs typeface="Consolas"/>
                <a:sym typeface="Consolas"/>
              </a:rPr>
              <a:t>new </a:t>
            </a:r>
            <a:r>
              <a:rPr lang="uk-UA" sz="1000">
                <a:solidFill>
                  <a:srgbClr val="A9B7C6"/>
                </a:solidFill>
                <a:highlight>
                  <a:srgbClr val="2B2B2B"/>
                </a:highlight>
                <a:latin typeface="Consolas"/>
                <a:ea typeface="Consolas"/>
                <a:cs typeface="Consolas"/>
                <a:sym typeface="Consolas"/>
              </a:rPr>
              <a:t>Configuration().configure().buildSessionFactory()</a:t>
            </a:r>
            <a:r>
              <a:rPr lang="uk-UA" sz="1000">
                <a:solidFill>
                  <a:srgbClr val="CC7832"/>
                </a:solidFill>
                <a:highlight>
                  <a:srgbClr val="2B2B2B"/>
                </a:highlight>
                <a:latin typeface="Consolas"/>
                <a:ea typeface="Consolas"/>
                <a:cs typeface="Consolas"/>
                <a:sym typeface="Consolas"/>
              </a:rPr>
              <a:t>;</a:t>
            </a:r>
            <a:endParaRPr sz="1000">
              <a:solidFill>
                <a:srgbClr val="CC7832"/>
              </a:solidFill>
              <a:highlight>
                <a:srgbClr val="2B2B2B"/>
              </a:highlight>
              <a:latin typeface="Consolas"/>
              <a:ea typeface="Consolas"/>
              <a:cs typeface="Consolas"/>
              <a:sym typeface="Consolas"/>
            </a:endParaRPr>
          </a:p>
          <a:p>
            <a:pPr indent="0" lvl="0" marL="0" rtl="0" algn="l">
              <a:spcBef>
                <a:spcPts val="0"/>
              </a:spcBef>
              <a:spcAft>
                <a:spcPts val="0"/>
              </a:spcAft>
              <a:buNone/>
            </a:pPr>
            <a:r>
              <a:rPr lang="uk-UA" sz="1000">
                <a:solidFill>
                  <a:srgbClr val="CC7832"/>
                </a:solidFill>
                <a:highlight>
                  <a:srgbClr val="2B2B2B"/>
                </a:highlight>
                <a:latin typeface="Consolas"/>
                <a:ea typeface="Consolas"/>
                <a:cs typeface="Consolas"/>
                <a:sym typeface="Consolas"/>
              </a:rPr>
              <a:t>   </a:t>
            </a:r>
            <a:r>
              <a:rPr lang="uk-UA" sz="1000">
                <a:solidFill>
                  <a:srgbClr val="A9B7C6"/>
                </a:solidFill>
                <a:highlight>
                  <a:srgbClr val="2B2B2B"/>
                </a:highlight>
                <a:latin typeface="Consolas"/>
                <a:ea typeface="Consolas"/>
                <a:cs typeface="Consolas"/>
                <a:sym typeface="Consolas"/>
              </a:rPr>
              <a:t>Session session = factory.openSession()</a:t>
            </a:r>
            <a:r>
              <a:rPr lang="uk-UA" sz="1000">
                <a:solidFill>
                  <a:srgbClr val="CC7832"/>
                </a:solidFill>
                <a:highlight>
                  <a:srgbClr val="2B2B2B"/>
                </a:highlight>
                <a:latin typeface="Consolas"/>
                <a:ea typeface="Consolas"/>
                <a:cs typeface="Consolas"/>
                <a:sym typeface="Consolas"/>
              </a:rPr>
              <a:t>;</a:t>
            </a:r>
            <a:endParaRPr sz="1000">
              <a:solidFill>
                <a:srgbClr val="CC7832"/>
              </a:solidFill>
              <a:highlight>
                <a:srgbClr val="2B2B2B"/>
              </a:highlight>
              <a:latin typeface="Consolas"/>
              <a:ea typeface="Consolas"/>
              <a:cs typeface="Consolas"/>
              <a:sym typeface="Consolas"/>
            </a:endParaRPr>
          </a:p>
          <a:p>
            <a:pPr indent="0" lvl="0" marL="0" rtl="0" algn="l">
              <a:spcBef>
                <a:spcPts val="0"/>
              </a:spcBef>
              <a:spcAft>
                <a:spcPts val="0"/>
              </a:spcAft>
              <a:buNone/>
            </a:pPr>
            <a:r>
              <a:rPr lang="uk-UA" sz="1000">
                <a:solidFill>
                  <a:srgbClr val="CC7832"/>
                </a:solidFill>
                <a:highlight>
                  <a:srgbClr val="2B2B2B"/>
                </a:highlight>
                <a:latin typeface="Consolas"/>
                <a:ea typeface="Consolas"/>
                <a:cs typeface="Consolas"/>
                <a:sym typeface="Consolas"/>
              </a:rPr>
              <a:t>   </a:t>
            </a:r>
            <a:r>
              <a:rPr b="1" lang="uk-UA" sz="1000">
                <a:solidFill>
                  <a:srgbClr val="A9B7C6"/>
                </a:solidFill>
                <a:highlight>
                  <a:srgbClr val="2B2B2B"/>
                </a:highlight>
                <a:latin typeface="Consolas"/>
                <a:ea typeface="Consolas"/>
                <a:cs typeface="Consolas"/>
                <a:sym typeface="Consolas"/>
              </a:rPr>
              <a:t>String hql = </a:t>
            </a:r>
            <a:r>
              <a:rPr b="1" lang="uk-UA" sz="1000">
                <a:solidFill>
                  <a:srgbClr val="6A8759"/>
                </a:solidFill>
                <a:highlight>
                  <a:srgbClr val="2B2B2B"/>
                </a:highlight>
                <a:latin typeface="Consolas"/>
                <a:ea typeface="Consolas"/>
                <a:cs typeface="Consolas"/>
                <a:sym typeface="Consolas"/>
              </a:rPr>
              <a:t>"</a:t>
            </a:r>
            <a:r>
              <a:rPr b="1" lang="uk-UA" sz="1000">
                <a:solidFill>
                  <a:srgbClr val="6A8759"/>
                </a:solidFill>
                <a:highlight>
                  <a:srgbClr val="364135"/>
                </a:highlight>
                <a:latin typeface="Consolas"/>
                <a:ea typeface="Consolas"/>
                <a:cs typeface="Consolas"/>
                <a:sym typeface="Consolas"/>
              </a:rPr>
              <a:t>FROM User</a:t>
            </a:r>
            <a:r>
              <a:rPr b="1" lang="uk-UA" sz="1000">
                <a:solidFill>
                  <a:srgbClr val="6A8759"/>
                </a:solidFill>
                <a:highlight>
                  <a:srgbClr val="2B2B2B"/>
                </a:highlight>
                <a:latin typeface="Consolas"/>
                <a:ea typeface="Consolas"/>
                <a:cs typeface="Consolas"/>
                <a:sym typeface="Consolas"/>
              </a:rPr>
              <a:t>"</a:t>
            </a:r>
            <a:r>
              <a:rPr b="1" lang="uk-UA" sz="1000">
                <a:solidFill>
                  <a:srgbClr val="CC7832"/>
                </a:solidFill>
                <a:highlight>
                  <a:srgbClr val="2B2B2B"/>
                </a:highlight>
                <a:latin typeface="Consolas"/>
                <a:ea typeface="Consolas"/>
                <a:cs typeface="Consolas"/>
                <a:sym typeface="Consolas"/>
              </a:rPr>
              <a:t>;</a:t>
            </a:r>
            <a:r>
              <a:rPr b="1" lang="uk-UA" sz="1000">
                <a:solidFill>
                  <a:srgbClr val="CC7832"/>
                </a:solidFill>
                <a:highlight>
                  <a:srgbClr val="D9D9D9"/>
                </a:highlight>
                <a:latin typeface="Consolas"/>
                <a:ea typeface="Consolas"/>
                <a:cs typeface="Consolas"/>
                <a:sym typeface="Consolas"/>
              </a:rPr>
              <a:t> </a:t>
            </a:r>
            <a:r>
              <a:rPr b="1" i="1" lang="uk-UA" sz="1050">
                <a:solidFill>
                  <a:srgbClr val="610B4B"/>
                </a:solidFill>
                <a:highlight>
                  <a:srgbClr val="D9D9D9"/>
                </a:highlight>
                <a:latin typeface="Consolas"/>
                <a:ea typeface="Consolas"/>
                <a:cs typeface="Consolas"/>
                <a:sym typeface="Consolas"/>
              </a:rPr>
              <a:t>// Example of HQL to get all records of user class</a:t>
            </a:r>
            <a:endParaRPr b="1" sz="1000">
              <a:solidFill>
                <a:srgbClr val="CC7832"/>
              </a:solidFill>
              <a:highlight>
                <a:srgbClr val="D9D9D9"/>
              </a:highlight>
              <a:latin typeface="Consolas"/>
              <a:ea typeface="Consolas"/>
              <a:cs typeface="Consolas"/>
              <a:sym typeface="Consolas"/>
            </a:endParaRPr>
          </a:p>
          <a:p>
            <a:pPr indent="0" lvl="0" marL="0" rtl="0" algn="l">
              <a:spcBef>
                <a:spcPts val="0"/>
              </a:spcBef>
              <a:spcAft>
                <a:spcPts val="0"/>
              </a:spcAft>
              <a:buNone/>
            </a:pPr>
            <a:r>
              <a:rPr lang="uk-UA" sz="1000">
                <a:solidFill>
                  <a:srgbClr val="CC7832"/>
                </a:solidFill>
                <a:highlight>
                  <a:srgbClr val="2B2B2B"/>
                </a:highlight>
                <a:latin typeface="Consolas"/>
                <a:ea typeface="Consolas"/>
                <a:cs typeface="Consolas"/>
                <a:sym typeface="Consolas"/>
              </a:rPr>
              <a:t>   </a:t>
            </a:r>
            <a:r>
              <a:rPr lang="uk-UA" sz="1000">
                <a:solidFill>
                  <a:srgbClr val="A9B7C6"/>
                </a:solidFill>
                <a:highlight>
                  <a:srgbClr val="2B2B2B"/>
                </a:highlight>
                <a:latin typeface="Consolas"/>
                <a:ea typeface="Consolas"/>
                <a:cs typeface="Consolas"/>
                <a:sym typeface="Consolas"/>
              </a:rPr>
              <a:t>TypedQuery query = session.createQuery(hql)</a:t>
            </a:r>
            <a:r>
              <a:rPr lang="uk-UA" sz="1000">
                <a:solidFill>
                  <a:srgbClr val="CC7832"/>
                </a:solidFill>
                <a:highlight>
                  <a:srgbClr val="2B2B2B"/>
                </a:highlight>
                <a:latin typeface="Consolas"/>
                <a:ea typeface="Consolas"/>
                <a:cs typeface="Consolas"/>
                <a:sym typeface="Consolas"/>
              </a:rPr>
              <a:t>;</a:t>
            </a:r>
            <a:endParaRPr sz="1000">
              <a:solidFill>
                <a:srgbClr val="CC7832"/>
              </a:solidFill>
              <a:highlight>
                <a:srgbClr val="2B2B2B"/>
              </a:highlight>
              <a:latin typeface="Consolas"/>
              <a:ea typeface="Consolas"/>
              <a:cs typeface="Consolas"/>
              <a:sym typeface="Consolas"/>
            </a:endParaRPr>
          </a:p>
          <a:p>
            <a:pPr indent="0" lvl="0" marL="0" rtl="0" algn="l">
              <a:spcBef>
                <a:spcPts val="0"/>
              </a:spcBef>
              <a:spcAft>
                <a:spcPts val="0"/>
              </a:spcAft>
              <a:buNone/>
            </a:pPr>
            <a:r>
              <a:rPr lang="uk-UA" sz="1000">
                <a:solidFill>
                  <a:srgbClr val="CC7832"/>
                </a:solidFill>
                <a:highlight>
                  <a:srgbClr val="2B2B2B"/>
                </a:highlight>
                <a:latin typeface="Consolas"/>
                <a:ea typeface="Consolas"/>
                <a:cs typeface="Consolas"/>
                <a:sym typeface="Consolas"/>
              </a:rPr>
              <a:t>   </a:t>
            </a:r>
            <a:r>
              <a:rPr lang="uk-UA" sz="1000">
                <a:solidFill>
                  <a:srgbClr val="A9B7C6"/>
                </a:solidFill>
                <a:highlight>
                  <a:srgbClr val="2B2B2B"/>
                </a:highlight>
                <a:latin typeface="Consolas"/>
                <a:ea typeface="Consolas"/>
                <a:cs typeface="Consolas"/>
                <a:sym typeface="Consolas"/>
              </a:rPr>
              <a:t>List&lt;User&gt; results = query.getResultList()</a:t>
            </a:r>
            <a:r>
              <a:rPr lang="uk-UA" sz="1000">
                <a:solidFill>
                  <a:srgbClr val="CC7832"/>
                </a:solidFill>
                <a:highlight>
                  <a:srgbClr val="2B2B2B"/>
                </a:highlight>
                <a:latin typeface="Consolas"/>
                <a:ea typeface="Consolas"/>
                <a:cs typeface="Consolas"/>
                <a:sym typeface="Consolas"/>
              </a:rPr>
              <a:t>;</a:t>
            </a:r>
            <a:endParaRPr sz="1000">
              <a:solidFill>
                <a:srgbClr val="CC7832"/>
              </a:solidFill>
              <a:highlight>
                <a:srgbClr val="2B2B2B"/>
              </a:highlight>
              <a:latin typeface="Consolas"/>
              <a:ea typeface="Consolas"/>
              <a:cs typeface="Consolas"/>
              <a:sym typeface="Consolas"/>
            </a:endParaRPr>
          </a:p>
          <a:p>
            <a:pPr indent="0" lvl="0" marL="0" rtl="0" algn="l">
              <a:spcBef>
                <a:spcPts val="0"/>
              </a:spcBef>
              <a:spcAft>
                <a:spcPts val="0"/>
              </a:spcAft>
              <a:buNone/>
            </a:pPr>
            <a:r>
              <a:rPr lang="uk-UA" sz="1000">
                <a:solidFill>
                  <a:srgbClr val="CC7832"/>
                </a:solidFill>
                <a:highlight>
                  <a:srgbClr val="2B2B2B"/>
                </a:highlight>
                <a:latin typeface="Consolas"/>
                <a:ea typeface="Consolas"/>
                <a:cs typeface="Consolas"/>
                <a:sym typeface="Consolas"/>
              </a:rPr>
              <a:t>   for </a:t>
            </a:r>
            <a:r>
              <a:rPr lang="uk-UA" sz="1000">
                <a:solidFill>
                  <a:srgbClr val="A9B7C6"/>
                </a:solidFill>
                <a:highlight>
                  <a:srgbClr val="2B2B2B"/>
                </a:highlight>
                <a:latin typeface="Consolas"/>
                <a:ea typeface="Consolas"/>
                <a:cs typeface="Consolas"/>
                <a:sym typeface="Consolas"/>
              </a:rPr>
              <a:t>(User u : results) {</a:t>
            </a:r>
            <a:endParaRPr sz="1000">
              <a:solidFill>
                <a:srgbClr val="A9B7C6"/>
              </a:solidFill>
              <a:highlight>
                <a:srgbClr val="2B2B2B"/>
              </a:highlight>
              <a:latin typeface="Consolas"/>
              <a:ea typeface="Consolas"/>
              <a:cs typeface="Consolas"/>
              <a:sym typeface="Consolas"/>
            </a:endParaRPr>
          </a:p>
          <a:p>
            <a:pPr indent="0" lvl="0" marL="0" rtl="0" algn="l">
              <a:spcBef>
                <a:spcPts val="0"/>
              </a:spcBef>
              <a:spcAft>
                <a:spcPts val="0"/>
              </a:spcAft>
              <a:buNone/>
            </a:pPr>
            <a:r>
              <a:rPr lang="uk-UA" sz="1000">
                <a:solidFill>
                  <a:srgbClr val="A9B7C6"/>
                </a:solidFill>
                <a:highlight>
                  <a:srgbClr val="2B2B2B"/>
                </a:highlight>
                <a:latin typeface="Consolas"/>
                <a:ea typeface="Consolas"/>
                <a:cs typeface="Consolas"/>
                <a:sym typeface="Consolas"/>
              </a:rPr>
              <a:t>       System.</a:t>
            </a:r>
            <a:r>
              <a:rPr i="1" lang="uk-UA" sz="1000">
                <a:solidFill>
                  <a:srgbClr val="9876AA"/>
                </a:solidFill>
                <a:highlight>
                  <a:srgbClr val="2B2B2B"/>
                </a:highlight>
                <a:latin typeface="Consolas"/>
                <a:ea typeface="Consolas"/>
                <a:cs typeface="Consolas"/>
                <a:sym typeface="Consolas"/>
              </a:rPr>
              <a:t>out</a:t>
            </a:r>
            <a:r>
              <a:rPr lang="uk-UA" sz="1000">
                <a:solidFill>
                  <a:srgbClr val="A9B7C6"/>
                </a:solidFill>
                <a:highlight>
                  <a:srgbClr val="2B2B2B"/>
                </a:highlight>
                <a:latin typeface="Consolas"/>
                <a:ea typeface="Consolas"/>
                <a:cs typeface="Consolas"/>
                <a:sym typeface="Consolas"/>
              </a:rPr>
              <a:t>.println(</a:t>
            </a:r>
            <a:r>
              <a:rPr lang="uk-UA" sz="1000">
                <a:solidFill>
                  <a:srgbClr val="6A8759"/>
                </a:solidFill>
                <a:highlight>
                  <a:srgbClr val="2B2B2B"/>
                </a:highlight>
                <a:latin typeface="Consolas"/>
                <a:ea typeface="Consolas"/>
                <a:cs typeface="Consolas"/>
                <a:sym typeface="Consolas"/>
              </a:rPr>
              <a:t>"User Id: " </a:t>
            </a:r>
            <a:r>
              <a:rPr lang="uk-UA" sz="1000">
                <a:solidFill>
                  <a:srgbClr val="A9B7C6"/>
                </a:solidFill>
                <a:highlight>
                  <a:srgbClr val="2B2B2B"/>
                </a:highlight>
                <a:latin typeface="Consolas"/>
                <a:ea typeface="Consolas"/>
                <a:cs typeface="Consolas"/>
                <a:sym typeface="Consolas"/>
              </a:rPr>
              <a:t>+u.getId() + </a:t>
            </a:r>
            <a:r>
              <a:rPr lang="uk-UA" sz="1000">
                <a:solidFill>
                  <a:srgbClr val="6A8759"/>
                </a:solidFill>
                <a:highlight>
                  <a:srgbClr val="2B2B2B"/>
                </a:highlight>
                <a:latin typeface="Consolas"/>
                <a:ea typeface="Consolas"/>
                <a:cs typeface="Consolas"/>
                <a:sym typeface="Consolas"/>
              </a:rPr>
              <a:t>"|" </a:t>
            </a:r>
            <a:r>
              <a:rPr lang="uk-UA" sz="1000">
                <a:solidFill>
                  <a:srgbClr val="A9B7C6"/>
                </a:solidFill>
                <a:highlight>
                  <a:srgbClr val="2B2B2B"/>
                </a:highlight>
                <a:latin typeface="Consolas"/>
                <a:ea typeface="Consolas"/>
                <a:cs typeface="Consolas"/>
                <a:sym typeface="Consolas"/>
              </a:rPr>
              <a:t>+ </a:t>
            </a:r>
            <a:r>
              <a:rPr lang="uk-UA" sz="1000">
                <a:solidFill>
                  <a:srgbClr val="6A8759"/>
                </a:solidFill>
                <a:highlight>
                  <a:srgbClr val="2B2B2B"/>
                </a:highlight>
                <a:latin typeface="Consolas"/>
                <a:ea typeface="Consolas"/>
                <a:cs typeface="Consolas"/>
                <a:sym typeface="Consolas"/>
              </a:rPr>
              <a:t>" Full name:" </a:t>
            </a:r>
            <a:r>
              <a:rPr lang="uk-UA" sz="1000">
                <a:solidFill>
                  <a:srgbClr val="A9B7C6"/>
                </a:solidFill>
                <a:highlight>
                  <a:srgbClr val="2B2B2B"/>
                </a:highlight>
                <a:latin typeface="Consolas"/>
                <a:ea typeface="Consolas"/>
                <a:cs typeface="Consolas"/>
                <a:sym typeface="Consolas"/>
              </a:rPr>
              <a:t>+ u.getFullname() +</a:t>
            </a:r>
            <a:r>
              <a:rPr lang="uk-UA" sz="1000">
                <a:solidFill>
                  <a:srgbClr val="6A8759"/>
                </a:solidFill>
                <a:highlight>
                  <a:srgbClr val="2B2B2B"/>
                </a:highlight>
                <a:latin typeface="Consolas"/>
                <a:ea typeface="Consolas"/>
                <a:cs typeface="Consolas"/>
                <a:sym typeface="Consolas"/>
              </a:rPr>
              <a:t>"|"</a:t>
            </a:r>
            <a:r>
              <a:rPr lang="uk-UA" sz="1000">
                <a:solidFill>
                  <a:srgbClr val="A9B7C6"/>
                </a:solidFill>
                <a:highlight>
                  <a:srgbClr val="2B2B2B"/>
                </a:highlight>
                <a:latin typeface="Consolas"/>
                <a:ea typeface="Consolas"/>
                <a:cs typeface="Consolas"/>
                <a:sym typeface="Consolas"/>
              </a:rPr>
              <a:t>+ </a:t>
            </a:r>
            <a:r>
              <a:rPr lang="uk-UA" sz="1000">
                <a:solidFill>
                  <a:srgbClr val="6A8759"/>
                </a:solidFill>
                <a:highlight>
                  <a:srgbClr val="2B2B2B"/>
                </a:highlight>
                <a:latin typeface="Consolas"/>
                <a:ea typeface="Consolas"/>
                <a:cs typeface="Consolas"/>
                <a:sym typeface="Consolas"/>
              </a:rPr>
              <a:t>"Email: " </a:t>
            </a:r>
            <a:r>
              <a:rPr lang="uk-UA" sz="1000">
                <a:solidFill>
                  <a:srgbClr val="A9B7C6"/>
                </a:solidFill>
                <a:highlight>
                  <a:srgbClr val="2B2B2B"/>
                </a:highlight>
                <a:latin typeface="Consolas"/>
                <a:ea typeface="Consolas"/>
                <a:cs typeface="Consolas"/>
                <a:sym typeface="Consolas"/>
              </a:rPr>
              <a:t>+ u.getEmail() +</a:t>
            </a:r>
            <a:r>
              <a:rPr lang="uk-UA" sz="1000">
                <a:solidFill>
                  <a:srgbClr val="6A8759"/>
                </a:solidFill>
                <a:highlight>
                  <a:srgbClr val="2B2B2B"/>
                </a:highlight>
                <a:latin typeface="Consolas"/>
                <a:ea typeface="Consolas"/>
                <a:cs typeface="Consolas"/>
                <a:sym typeface="Consolas"/>
              </a:rPr>
              <a:t>"|"</a:t>
            </a:r>
            <a:r>
              <a:rPr lang="uk-UA" sz="1000">
                <a:solidFill>
                  <a:srgbClr val="A9B7C6"/>
                </a:solidFill>
                <a:highlight>
                  <a:srgbClr val="2B2B2B"/>
                </a:highlight>
                <a:latin typeface="Consolas"/>
                <a:ea typeface="Consolas"/>
                <a:cs typeface="Consolas"/>
                <a:sym typeface="Consolas"/>
              </a:rPr>
              <a:t>+ </a:t>
            </a:r>
            <a:r>
              <a:rPr lang="uk-UA" sz="1000">
                <a:solidFill>
                  <a:srgbClr val="6A8759"/>
                </a:solidFill>
                <a:highlight>
                  <a:srgbClr val="2B2B2B"/>
                </a:highlight>
                <a:latin typeface="Consolas"/>
                <a:ea typeface="Consolas"/>
                <a:cs typeface="Consolas"/>
                <a:sym typeface="Consolas"/>
              </a:rPr>
              <a:t>"password" </a:t>
            </a:r>
            <a:r>
              <a:rPr lang="uk-UA" sz="1000">
                <a:solidFill>
                  <a:srgbClr val="A9B7C6"/>
                </a:solidFill>
                <a:highlight>
                  <a:srgbClr val="2B2B2B"/>
                </a:highlight>
                <a:latin typeface="Consolas"/>
                <a:ea typeface="Consolas"/>
                <a:cs typeface="Consolas"/>
                <a:sym typeface="Consolas"/>
              </a:rPr>
              <a:t>+ u.getPassword())</a:t>
            </a:r>
            <a:r>
              <a:rPr lang="uk-UA" sz="1000">
                <a:solidFill>
                  <a:srgbClr val="CC7832"/>
                </a:solidFill>
                <a:highlight>
                  <a:srgbClr val="2B2B2B"/>
                </a:highlight>
                <a:latin typeface="Consolas"/>
                <a:ea typeface="Consolas"/>
                <a:cs typeface="Consolas"/>
                <a:sym typeface="Consolas"/>
              </a:rPr>
              <a:t>;</a:t>
            </a:r>
            <a:endParaRPr sz="1000">
              <a:solidFill>
                <a:srgbClr val="CC7832"/>
              </a:solidFill>
              <a:highlight>
                <a:srgbClr val="2B2B2B"/>
              </a:highlight>
              <a:latin typeface="Consolas"/>
              <a:ea typeface="Consolas"/>
              <a:cs typeface="Consolas"/>
              <a:sym typeface="Consolas"/>
            </a:endParaRPr>
          </a:p>
          <a:p>
            <a:pPr indent="0" lvl="0" marL="0" rtl="0" algn="l">
              <a:spcBef>
                <a:spcPts val="0"/>
              </a:spcBef>
              <a:spcAft>
                <a:spcPts val="0"/>
              </a:spcAft>
              <a:buNone/>
            </a:pPr>
            <a:r>
              <a:rPr lang="uk-UA" sz="1000">
                <a:solidFill>
                  <a:srgbClr val="CC7832"/>
                </a:solidFill>
                <a:highlight>
                  <a:srgbClr val="2B2B2B"/>
                </a:highlight>
                <a:latin typeface="Consolas"/>
                <a:ea typeface="Consolas"/>
                <a:cs typeface="Consolas"/>
                <a:sym typeface="Consolas"/>
              </a:rPr>
              <a:t>   </a:t>
            </a:r>
            <a:r>
              <a:rPr lang="uk-UA" sz="1000">
                <a:solidFill>
                  <a:srgbClr val="A9B7C6"/>
                </a:solidFill>
                <a:highlight>
                  <a:srgbClr val="2B2B2B"/>
                </a:highlight>
                <a:latin typeface="Consolas"/>
                <a:ea typeface="Consolas"/>
                <a:cs typeface="Consolas"/>
                <a:sym typeface="Consolas"/>
              </a:rPr>
              <a:t>}</a:t>
            </a:r>
            <a:endParaRPr sz="1000">
              <a:solidFill>
                <a:srgbClr val="A9B7C6"/>
              </a:solidFill>
              <a:highlight>
                <a:srgbClr val="2B2B2B"/>
              </a:highlight>
              <a:latin typeface="Consolas"/>
              <a:ea typeface="Consolas"/>
              <a:cs typeface="Consolas"/>
              <a:sym typeface="Consolas"/>
            </a:endParaRPr>
          </a:p>
          <a:p>
            <a:pPr indent="0" lvl="0" marL="0" rtl="0" algn="l">
              <a:spcBef>
                <a:spcPts val="0"/>
              </a:spcBef>
              <a:spcAft>
                <a:spcPts val="0"/>
              </a:spcAft>
              <a:buNone/>
            </a:pPr>
            <a:r>
              <a:rPr lang="uk-UA" sz="1000">
                <a:solidFill>
                  <a:srgbClr val="A9B7C6"/>
                </a:solidFill>
                <a:highlight>
                  <a:srgbClr val="2B2B2B"/>
                </a:highlight>
                <a:latin typeface="Consolas"/>
                <a:ea typeface="Consolas"/>
                <a:cs typeface="Consolas"/>
                <a:sym typeface="Consolas"/>
              </a:rPr>
              <a:t>}</a:t>
            </a:r>
            <a:endParaRPr sz="1000">
              <a:solidFill>
                <a:srgbClr val="A9B7C6"/>
              </a:solidFill>
              <a:highlight>
                <a:srgbClr val="2B2B2B"/>
              </a:highlight>
              <a:latin typeface="Consolas"/>
              <a:ea typeface="Consolas"/>
              <a:cs typeface="Consolas"/>
              <a:sym typeface="Consolas"/>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8" name="Shape 488"/>
        <p:cNvGrpSpPr/>
        <p:nvPr/>
      </p:nvGrpSpPr>
      <p:grpSpPr>
        <a:xfrm>
          <a:off x="0" y="0"/>
          <a:ext cx="0" cy="0"/>
          <a:chOff x="0" y="0"/>
          <a:chExt cx="0" cy="0"/>
        </a:xfrm>
      </p:grpSpPr>
      <p:sp>
        <p:nvSpPr>
          <p:cNvPr id="489" name="Google Shape;489;p68"/>
          <p:cNvSpPr txBox="1"/>
          <p:nvPr>
            <p:ph type="title"/>
          </p:nvPr>
        </p:nvSpPr>
        <p:spPr>
          <a:xfrm>
            <a:off x="361169" y="532769"/>
            <a:ext cx="8520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uk-UA"/>
              <a:t>Clauses in the HQL </a:t>
            </a:r>
            <a:r>
              <a:rPr lang="uk-UA" sz="2500"/>
              <a:t>(continued)</a:t>
            </a:r>
            <a:endParaRPr sz="2500"/>
          </a:p>
        </p:txBody>
      </p:sp>
      <p:sp>
        <p:nvSpPr>
          <p:cNvPr id="490" name="Google Shape;490;p68"/>
          <p:cNvSpPr txBox="1"/>
          <p:nvPr>
            <p:ph idx="1" type="body"/>
          </p:nvPr>
        </p:nvSpPr>
        <p:spPr>
          <a:xfrm>
            <a:off x="434450" y="1019050"/>
            <a:ext cx="8520600" cy="6186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1200"/>
              </a:spcAft>
              <a:buClr>
                <a:schemeClr val="dk1"/>
              </a:buClr>
              <a:buSzPts val="1100"/>
              <a:buFont typeface="Arial"/>
              <a:buNone/>
            </a:pPr>
            <a:r>
              <a:rPr b="1" lang="uk-UA" sz="1400" u="sng"/>
              <a:t>WHERE Clause: </a:t>
            </a:r>
            <a:r>
              <a:rPr lang="uk-UA" sz="1300"/>
              <a:t>If you want to narrow the specific objects that are returned from storage, use the WHERE clause. Following is the simple syntax of using the </a:t>
            </a:r>
            <a:r>
              <a:rPr b="1" lang="uk-UA" sz="1300"/>
              <a:t>WHERE </a:t>
            </a:r>
            <a:r>
              <a:rPr lang="uk-UA" sz="1300"/>
              <a:t>clause:</a:t>
            </a:r>
            <a:endParaRPr sz="1300"/>
          </a:p>
        </p:txBody>
      </p:sp>
      <p:sp>
        <p:nvSpPr>
          <p:cNvPr id="491" name="Google Shape;491;p68"/>
          <p:cNvSpPr txBox="1"/>
          <p:nvPr/>
        </p:nvSpPr>
        <p:spPr>
          <a:xfrm>
            <a:off x="361175" y="1598875"/>
            <a:ext cx="8547300" cy="1569900"/>
          </a:xfrm>
          <a:prstGeom prst="rect">
            <a:avLst/>
          </a:prstGeom>
          <a:solidFill>
            <a:srgbClr val="262626"/>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uk-UA" sz="900">
                <a:solidFill>
                  <a:srgbClr val="CC7832"/>
                </a:solidFill>
                <a:highlight>
                  <a:srgbClr val="2B2B2B"/>
                </a:highlight>
                <a:latin typeface="Consolas"/>
                <a:ea typeface="Consolas"/>
                <a:cs typeface="Consolas"/>
                <a:sym typeface="Consolas"/>
              </a:rPr>
              <a:t>public static void </a:t>
            </a:r>
            <a:r>
              <a:rPr lang="uk-UA" sz="900">
                <a:solidFill>
                  <a:srgbClr val="FFC66D"/>
                </a:solidFill>
                <a:highlight>
                  <a:srgbClr val="2B2B2B"/>
                </a:highlight>
                <a:latin typeface="Consolas"/>
                <a:ea typeface="Consolas"/>
                <a:cs typeface="Consolas"/>
                <a:sym typeface="Consolas"/>
              </a:rPr>
              <a:t>main</a:t>
            </a:r>
            <a:r>
              <a:rPr lang="uk-UA" sz="900">
                <a:solidFill>
                  <a:srgbClr val="A9B7C6"/>
                </a:solidFill>
                <a:highlight>
                  <a:srgbClr val="2B2B2B"/>
                </a:highlight>
                <a:latin typeface="Consolas"/>
                <a:ea typeface="Consolas"/>
                <a:cs typeface="Consolas"/>
                <a:sym typeface="Consolas"/>
              </a:rPr>
              <a:t>(String[] args) {</a:t>
            </a:r>
            <a:endParaRPr sz="900">
              <a:solidFill>
                <a:srgbClr val="A9B7C6"/>
              </a:solidFill>
              <a:highlight>
                <a:srgbClr val="2B2B2B"/>
              </a:highlight>
              <a:latin typeface="Consolas"/>
              <a:ea typeface="Consolas"/>
              <a:cs typeface="Consolas"/>
              <a:sym typeface="Consolas"/>
            </a:endParaRPr>
          </a:p>
          <a:p>
            <a:pPr indent="0" lvl="0" marL="0" rtl="0" algn="l">
              <a:spcBef>
                <a:spcPts val="0"/>
              </a:spcBef>
              <a:spcAft>
                <a:spcPts val="0"/>
              </a:spcAft>
              <a:buNone/>
            </a:pPr>
            <a:r>
              <a:rPr lang="uk-UA" sz="900">
                <a:solidFill>
                  <a:srgbClr val="A9B7C6"/>
                </a:solidFill>
                <a:highlight>
                  <a:srgbClr val="2B2B2B"/>
                </a:highlight>
                <a:latin typeface="Consolas"/>
                <a:ea typeface="Consolas"/>
                <a:cs typeface="Consolas"/>
                <a:sym typeface="Consolas"/>
              </a:rPr>
              <a:t> </a:t>
            </a:r>
            <a:r>
              <a:rPr i="1" lang="uk-UA" sz="900">
                <a:solidFill>
                  <a:srgbClr val="A8C023"/>
                </a:solidFill>
                <a:highlight>
                  <a:srgbClr val="2B2B2B"/>
                </a:highlight>
                <a:latin typeface="Consolas"/>
                <a:ea typeface="Consolas"/>
                <a:cs typeface="Consolas"/>
                <a:sym typeface="Consolas"/>
              </a:rPr>
              <a:t>  </a:t>
            </a:r>
            <a:r>
              <a:rPr lang="uk-UA" sz="900">
                <a:solidFill>
                  <a:srgbClr val="A9B7C6"/>
                </a:solidFill>
                <a:highlight>
                  <a:srgbClr val="2B2B2B"/>
                </a:highlight>
                <a:latin typeface="Consolas"/>
                <a:ea typeface="Consolas"/>
                <a:cs typeface="Consolas"/>
                <a:sym typeface="Consolas"/>
              </a:rPr>
              <a:t>SessionFactory factory = </a:t>
            </a:r>
            <a:r>
              <a:rPr lang="uk-UA" sz="900">
                <a:solidFill>
                  <a:srgbClr val="CC7832"/>
                </a:solidFill>
                <a:highlight>
                  <a:srgbClr val="2B2B2B"/>
                </a:highlight>
                <a:latin typeface="Consolas"/>
                <a:ea typeface="Consolas"/>
                <a:cs typeface="Consolas"/>
                <a:sym typeface="Consolas"/>
              </a:rPr>
              <a:t>new </a:t>
            </a:r>
            <a:r>
              <a:rPr lang="uk-UA" sz="900">
                <a:solidFill>
                  <a:srgbClr val="A9B7C6"/>
                </a:solidFill>
                <a:highlight>
                  <a:srgbClr val="2B2B2B"/>
                </a:highlight>
                <a:latin typeface="Consolas"/>
                <a:ea typeface="Consolas"/>
                <a:cs typeface="Consolas"/>
                <a:sym typeface="Consolas"/>
              </a:rPr>
              <a:t>Configuration().configure().buildSessionFactory()</a:t>
            </a:r>
            <a:r>
              <a:rPr lang="uk-UA" sz="900">
                <a:solidFill>
                  <a:srgbClr val="CC7832"/>
                </a:solidFill>
                <a:highlight>
                  <a:srgbClr val="2B2B2B"/>
                </a:highlight>
                <a:latin typeface="Consolas"/>
                <a:ea typeface="Consolas"/>
                <a:cs typeface="Consolas"/>
                <a:sym typeface="Consolas"/>
              </a:rPr>
              <a:t>;</a:t>
            </a:r>
            <a:endParaRPr sz="900">
              <a:solidFill>
                <a:srgbClr val="CC7832"/>
              </a:solidFill>
              <a:highlight>
                <a:srgbClr val="2B2B2B"/>
              </a:highlight>
              <a:latin typeface="Consolas"/>
              <a:ea typeface="Consolas"/>
              <a:cs typeface="Consolas"/>
              <a:sym typeface="Consolas"/>
            </a:endParaRPr>
          </a:p>
          <a:p>
            <a:pPr indent="0" lvl="0" marL="0" rtl="0" algn="l">
              <a:spcBef>
                <a:spcPts val="0"/>
              </a:spcBef>
              <a:spcAft>
                <a:spcPts val="0"/>
              </a:spcAft>
              <a:buNone/>
            </a:pPr>
            <a:r>
              <a:rPr lang="uk-UA" sz="900">
                <a:solidFill>
                  <a:srgbClr val="CC7832"/>
                </a:solidFill>
                <a:highlight>
                  <a:srgbClr val="2B2B2B"/>
                </a:highlight>
                <a:latin typeface="Consolas"/>
                <a:ea typeface="Consolas"/>
                <a:cs typeface="Consolas"/>
                <a:sym typeface="Consolas"/>
              </a:rPr>
              <a:t>   </a:t>
            </a:r>
            <a:r>
              <a:rPr lang="uk-UA" sz="900">
                <a:solidFill>
                  <a:srgbClr val="A9B7C6"/>
                </a:solidFill>
                <a:highlight>
                  <a:srgbClr val="2B2B2B"/>
                </a:highlight>
                <a:latin typeface="Consolas"/>
                <a:ea typeface="Consolas"/>
                <a:cs typeface="Consolas"/>
                <a:sym typeface="Consolas"/>
              </a:rPr>
              <a:t>Session session = factory.openSession()</a:t>
            </a:r>
            <a:r>
              <a:rPr lang="uk-UA" sz="900">
                <a:solidFill>
                  <a:srgbClr val="CC7832"/>
                </a:solidFill>
                <a:highlight>
                  <a:srgbClr val="2B2B2B"/>
                </a:highlight>
                <a:latin typeface="Consolas"/>
                <a:ea typeface="Consolas"/>
                <a:cs typeface="Consolas"/>
                <a:sym typeface="Consolas"/>
              </a:rPr>
              <a:t>;</a:t>
            </a:r>
            <a:endParaRPr sz="900">
              <a:solidFill>
                <a:srgbClr val="CC7832"/>
              </a:solidFill>
              <a:highlight>
                <a:srgbClr val="2B2B2B"/>
              </a:highlight>
              <a:latin typeface="Consolas"/>
              <a:ea typeface="Consolas"/>
              <a:cs typeface="Consolas"/>
              <a:sym typeface="Consolas"/>
            </a:endParaRPr>
          </a:p>
          <a:p>
            <a:pPr indent="0" lvl="0" marL="0" rtl="0" algn="l">
              <a:spcBef>
                <a:spcPts val="0"/>
              </a:spcBef>
              <a:spcAft>
                <a:spcPts val="0"/>
              </a:spcAft>
              <a:buNone/>
            </a:pPr>
            <a:r>
              <a:rPr lang="uk-UA" sz="900">
                <a:solidFill>
                  <a:srgbClr val="CC7832"/>
                </a:solidFill>
                <a:highlight>
                  <a:srgbClr val="2B2B2B"/>
                </a:highlight>
                <a:latin typeface="Consolas"/>
                <a:ea typeface="Consolas"/>
                <a:cs typeface="Consolas"/>
                <a:sym typeface="Consolas"/>
              </a:rPr>
              <a:t>   </a:t>
            </a:r>
            <a:r>
              <a:rPr b="1" lang="uk-UA" sz="900">
                <a:solidFill>
                  <a:srgbClr val="A9B7C6"/>
                </a:solidFill>
                <a:highlight>
                  <a:srgbClr val="2B2B2B"/>
                </a:highlight>
                <a:latin typeface="Consolas"/>
                <a:ea typeface="Consolas"/>
                <a:cs typeface="Consolas"/>
                <a:sym typeface="Consolas"/>
              </a:rPr>
              <a:t>String hql = </a:t>
            </a:r>
            <a:r>
              <a:rPr b="1" lang="uk-UA" sz="900">
                <a:solidFill>
                  <a:srgbClr val="6A8759"/>
                </a:solidFill>
                <a:highlight>
                  <a:srgbClr val="2B2B2B"/>
                </a:highlight>
                <a:latin typeface="Consolas"/>
                <a:ea typeface="Consolas"/>
                <a:cs typeface="Consolas"/>
                <a:sym typeface="Consolas"/>
              </a:rPr>
              <a:t>"</a:t>
            </a:r>
            <a:r>
              <a:rPr b="1" lang="uk-UA" sz="900">
                <a:solidFill>
                  <a:srgbClr val="6A8759"/>
                </a:solidFill>
                <a:highlight>
                  <a:srgbClr val="364135"/>
                </a:highlight>
                <a:latin typeface="Consolas"/>
                <a:ea typeface="Consolas"/>
                <a:cs typeface="Consolas"/>
                <a:sym typeface="Consolas"/>
              </a:rPr>
              <a:t>FROM User u WHERE u.id = 2</a:t>
            </a:r>
            <a:r>
              <a:rPr b="1" lang="uk-UA" sz="900">
                <a:solidFill>
                  <a:srgbClr val="6A8759"/>
                </a:solidFill>
                <a:highlight>
                  <a:srgbClr val="2B2B2B"/>
                </a:highlight>
                <a:latin typeface="Consolas"/>
                <a:ea typeface="Consolas"/>
                <a:cs typeface="Consolas"/>
                <a:sym typeface="Consolas"/>
              </a:rPr>
              <a:t>"</a:t>
            </a:r>
            <a:r>
              <a:rPr lang="uk-UA" sz="900">
                <a:solidFill>
                  <a:srgbClr val="6A8759"/>
                </a:solidFill>
                <a:highlight>
                  <a:srgbClr val="2B2B2B"/>
                </a:highlight>
                <a:latin typeface="Consolas"/>
                <a:ea typeface="Consolas"/>
                <a:cs typeface="Consolas"/>
                <a:sym typeface="Consolas"/>
              </a:rPr>
              <a:t> </a:t>
            </a:r>
            <a:r>
              <a:rPr b="1" lang="uk-UA" sz="900">
                <a:solidFill>
                  <a:srgbClr val="CC7832"/>
                </a:solidFill>
                <a:highlight>
                  <a:srgbClr val="2B2B2B"/>
                </a:highlight>
                <a:latin typeface="Consolas"/>
                <a:ea typeface="Consolas"/>
                <a:cs typeface="Consolas"/>
                <a:sym typeface="Consolas"/>
              </a:rPr>
              <a:t>;</a:t>
            </a:r>
            <a:r>
              <a:rPr b="1" lang="uk-UA" sz="900">
                <a:solidFill>
                  <a:srgbClr val="CC7832"/>
                </a:solidFill>
                <a:highlight>
                  <a:srgbClr val="D9D9D9"/>
                </a:highlight>
                <a:latin typeface="Consolas"/>
                <a:ea typeface="Consolas"/>
                <a:cs typeface="Consolas"/>
                <a:sym typeface="Consolas"/>
              </a:rPr>
              <a:t> </a:t>
            </a:r>
            <a:r>
              <a:rPr b="1" i="1" lang="uk-UA" sz="900">
                <a:solidFill>
                  <a:srgbClr val="610B4B"/>
                </a:solidFill>
                <a:highlight>
                  <a:srgbClr val="D9D9D9"/>
                </a:highlight>
                <a:latin typeface="Consolas"/>
                <a:ea typeface="Consolas"/>
                <a:cs typeface="Consolas"/>
                <a:sym typeface="Consolas"/>
              </a:rPr>
              <a:t>// Example of HQL to get all records of user class</a:t>
            </a:r>
            <a:endParaRPr b="1" sz="900">
              <a:solidFill>
                <a:srgbClr val="CC7832"/>
              </a:solidFill>
              <a:highlight>
                <a:srgbClr val="D9D9D9"/>
              </a:highlight>
              <a:latin typeface="Consolas"/>
              <a:ea typeface="Consolas"/>
              <a:cs typeface="Consolas"/>
              <a:sym typeface="Consolas"/>
            </a:endParaRPr>
          </a:p>
          <a:p>
            <a:pPr indent="0" lvl="0" marL="0" rtl="0" algn="l">
              <a:spcBef>
                <a:spcPts val="0"/>
              </a:spcBef>
              <a:spcAft>
                <a:spcPts val="0"/>
              </a:spcAft>
              <a:buNone/>
            </a:pPr>
            <a:r>
              <a:rPr lang="uk-UA" sz="900">
                <a:solidFill>
                  <a:srgbClr val="CC7832"/>
                </a:solidFill>
                <a:highlight>
                  <a:srgbClr val="2B2B2B"/>
                </a:highlight>
                <a:latin typeface="Consolas"/>
                <a:ea typeface="Consolas"/>
                <a:cs typeface="Consolas"/>
                <a:sym typeface="Consolas"/>
              </a:rPr>
              <a:t>   </a:t>
            </a:r>
            <a:r>
              <a:rPr lang="uk-UA" sz="900">
                <a:solidFill>
                  <a:srgbClr val="A9B7C6"/>
                </a:solidFill>
                <a:highlight>
                  <a:srgbClr val="2B2B2B"/>
                </a:highlight>
                <a:latin typeface="Consolas"/>
                <a:ea typeface="Consolas"/>
                <a:cs typeface="Consolas"/>
                <a:sym typeface="Consolas"/>
              </a:rPr>
              <a:t>TypedQuery query = session.createQuery(hql)</a:t>
            </a:r>
            <a:r>
              <a:rPr lang="uk-UA" sz="900">
                <a:solidFill>
                  <a:srgbClr val="CC7832"/>
                </a:solidFill>
                <a:highlight>
                  <a:srgbClr val="2B2B2B"/>
                </a:highlight>
                <a:latin typeface="Consolas"/>
                <a:ea typeface="Consolas"/>
                <a:cs typeface="Consolas"/>
                <a:sym typeface="Consolas"/>
              </a:rPr>
              <a:t>;</a:t>
            </a:r>
            <a:endParaRPr sz="900">
              <a:solidFill>
                <a:srgbClr val="CC7832"/>
              </a:solidFill>
              <a:highlight>
                <a:srgbClr val="2B2B2B"/>
              </a:highlight>
              <a:latin typeface="Consolas"/>
              <a:ea typeface="Consolas"/>
              <a:cs typeface="Consolas"/>
              <a:sym typeface="Consolas"/>
            </a:endParaRPr>
          </a:p>
          <a:p>
            <a:pPr indent="0" lvl="0" marL="0" rtl="0" algn="l">
              <a:spcBef>
                <a:spcPts val="0"/>
              </a:spcBef>
              <a:spcAft>
                <a:spcPts val="0"/>
              </a:spcAft>
              <a:buNone/>
            </a:pPr>
            <a:r>
              <a:rPr lang="uk-UA" sz="900">
                <a:solidFill>
                  <a:srgbClr val="CC7832"/>
                </a:solidFill>
                <a:highlight>
                  <a:srgbClr val="2B2B2B"/>
                </a:highlight>
                <a:latin typeface="Consolas"/>
                <a:ea typeface="Consolas"/>
                <a:cs typeface="Consolas"/>
                <a:sym typeface="Consolas"/>
              </a:rPr>
              <a:t>   </a:t>
            </a:r>
            <a:r>
              <a:rPr lang="uk-UA" sz="900">
                <a:solidFill>
                  <a:srgbClr val="A9B7C6"/>
                </a:solidFill>
                <a:highlight>
                  <a:srgbClr val="2B2B2B"/>
                </a:highlight>
                <a:latin typeface="Consolas"/>
                <a:ea typeface="Consolas"/>
                <a:cs typeface="Consolas"/>
                <a:sym typeface="Consolas"/>
              </a:rPr>
              <a:t>List&lt;User&gt; results = query.getResultList()</a:t>
            </a:r>
            <a:r>
              <a:rPr lang="uk-UA" sz="900">
                <a:solidFill>
                  <a:srgbClr val="CC7832"/>
                </a:solidFill>
                <a:highlight>
                  <a:srgbClr val="2B2B2B"/>
                </a:highlight>
                <a:latin typeface="Consolas"/>
                <a:ea typeface="Consolas"/>
                <a:cs typeface="Consolas"/>
                <a:sym typeface="Consolas"/>
              </a:rPr>
              <a:t>;</a:t>
            </a:r>
            <a:endParaRPr sz="900">
              <a:solidFill>
                <a:srgbClr val="CC7832"/>
              </a:solidFill>
              <a:highlight>
                <a:srgbClr val="2B2B2B"/>
              </a:highlight>
              <a:latin typeface="Consolas"/>
              <a:ea typeface="Consolas"/>
              <a:cs typeface="Consolas"/>
              <a:sym typeface="Consolas"/>
            </a:endParaRPr>
          </a:p>
          <a:p>
            <a:pPr indent="0" lvl="0" marL="0" rtl="0" algn="l">
              <a:spcBef>
                <a:spcPts val="0"/>
              </a:spcBef>
              <a:spcAft>
                <a:spcPts val="0"/>
              </a:spcAft>
              <a:buNone/>
            </a:pPr>
            <a:r>
              <a:rPr lang="uk-UA" sz="900">
                <a:solidFill>
                  <a:srgbClr val="CC7832"/>
                </a:solidFill>
                <a:highlight>
                  <a:srgbClr val="2B2B2B"/>
                </a:highlight>
                <a:latin typeface="Consolas"/>
                <a:ea typeface="Consolas"/>
                <a:cs typeface="Consolas"/>
                <a:sym typeface="Consolas"/>
              </a:rPr>
              <a:t>   for </a:t>
            </a:r>
            <a:r>
              <a:rPr lang="uk-UA" sz="900">
                <a:solidFill>
                  <a:srgbClr val="A9B7C6"/>
                </a:solidFill>
                <a:highlight>
                  <a:srgbClr val="2B2B2B"/>
                </a:highlight>
                <a:latin typeface="Consolas"/>
                <a:ea typeface="Consolas"/>
                <a:cs typeface="Consolas"/>
                <a:sym typeface="Consolas"/>
              </a:rPr>
              <a:t>(User u : results) {</a:t>
            </a:r>
            <a:endParaRPr sz="900">
              <a:solidFill>
                <a:srgbClr val="A9B7C6"/>
              </a:solidFill>
              <a:highlight>
                <a:srgbClr val="2B2B2B"/>
              </a:highlight>
              <a:latin typeface="Consolas"/>
              <a:ea typeface="Consolas"/>
              <a:cs typeface="Consolas"/>
              <a:sym typeface="Consolas"/>
            </a:endParaRPr>
          </a:p>
          <a:p>
            <a:pPr indent="0" lvl="0" marL="0" rtl="0" algn="l">
              <a:spcBef>
                <a:spcPts val="0"/>
              </a:spcBef>
              <a:spcAft>
                <a:spcPts val="0"/>
              </a:spcAft>
              <a:buNone/>
            </a:pPr>
            <a:r>
              <a:rPr lang="uk-UA" sz="900">
                <a:solidFill>
                  <a:srgbClr val="A9B7C6"/>
                </a:solidFill>
                <a:highlight>
                  <a:srgbClr val="2B2B2B"/>
                </a:highlight>
                <a:latin typeface="Consolas"/>
                <a:ea typeface="Consolas"/>
                <a:cs typeface="Consolas"/>
                <a:sym typeface="Consolas"/>
              </a:rPr>
              <a:t>       System.</a:t>
            </a:r>
            <a:r>
              <a:rPr i="1" lang="uk-UA" sz="900">
                <a:solidFill>
                  <a:srgbClr val="9876AA"/>
                </a:solidFill>
                <a:highlight>
                  <a:srgbClr val="2B2B2B"/>
                </a:highlight>
                <a:latin typeface="Consolas"/>
                <a:ea typeface="Consolas"/>
                <a:cs typeface="Consolas"/>
                <a:sym typeface="Consolas"/>
              </a:rPr>
              <a:t>out</a:t>
            </a:r>
            <a:r>
              <a:rPr lang="uk-UA" sz="900">
                <a:solidFill>
                  <a:srgbClr val="A9B7C6"/>
                </a:solidFill>
                <a:highlight>
                  <a:srgbClr val="2B2B2B"/>
                </a:highlight>
                <a:latin typeface="Consolas"/>
                <a:ea typeface="Consolas"/>
                <a:cs typeface="Consolas"/>
                <a:sym typeface="Consolas"/>
              </a:rPr>
              <a:t>.println(</a:t>
            </a:r>
            <a:r>
              <a:rPr lang="uk-UA" sz="900">
                <a:solidFill>
                  <a:srgbClr val="6A8759"/>
                </a:solidFill>
                <a:highlight>
                  <a:srgbClr val="2B2B2B"/>
                </a:highlight>
                <a:latin typeface="Consolas"/>
                <a:ea typeface="Consolas"/>
                <a:cs typeface="Consolas"/>
                <a:sym typeface="Consolas"/>
              </a:rPr>
              <a:t>"User Id: " </a:t>
            </a:r>
            <a:r>
              <a:rPr lang="uk-UA" sz="900">
                <a:solidFill>
                  <a:srgbClr val="A9B7C6"/>
                </a:solidFill>
                <a:highlight>
                  <a:srgbClr val="2B2B2B"/>
                </a:highlight>
                <a:latin typeface="Consolas"/>
                <a:ea typeface="Consolas"/>
                <a:cs typeface="Consolas"/>
                <a:sym typeface="Consolas"/>
              </a:rPr>
              <a:t>+u.getId() + </a:t>
            </a:r>
            <a:r>
              <a:rPr lang="uk-UA" sz="900">
                <a:solidFill>
                  <a:srgbClr val="6A8759"/>
                </a:solidFill>
                <a:highlight>
                  <a:srgbClr val="2B2B2B"/>
                </a:highlight>
                <a:latin typeface="Consolas"/>
                <a:ea typeface="Consolas"/>
                <a:cs typeface="Consolas"/>
                <a:sym typeface="Consolas"/>
              </a:rPr>
              <a:t>"|" </a:t>
            </a:r>
            <a:r>
              <a:rPr lang="uk-UA" sz="900">
                <a:solidFill>
                  <a:srgbClr val="A9B7C6"/>
                </a:solidFill>
                <a:highlight>
                  <a:srgbClr val="2B2B2B"/>
                </a:highlight>
                <a:latin typeface="Consolas"/>
                <a:ea typeface="Consolas"/>
                <a:cs typeface="Consolas"/>
                <a:sym typeface="Consolas"/>
              </a:rPr>
              <a:t>+ </a:t>
            </a:r>
            <a:r>
              <a:rPr lang="uk-UA" sz="900">
                <a:solidFill>
                  <a:srgbClr val="6A8759"/>
                </a:solidFill>
                <a:highlight>
                  <a:srgbClr val="2B2B2B"/>
                </a:highlight>
                <a:latin typeface="Consolas"/>
                <a:ea typeface="Consolas"/>
                <a:cs typeface="Consolas"/>
                <a:sym typeface="Consolas"/>
              </a:rPr>
              <a:t>" Full name:" </a:t>
            </a:r>
            <a:r>
              <a:rPr lang="uk-UA" sz="900">
                <a:solidFill>
                  <a:srgbClr val="A9B7C6"/>
                </a:solidFill>
                <a:highlight>
                  <a:srgbClr val="2B2B2B"/>
                </a:highlight>
                <a:latin typeface="Consolas"/>
                <a:ea typeface="Consolas"/>
                <a:cs typeface="Consolas"/>
                <a:sym typeface="Consolas"/>
              </a:rPr>
              <a:t>+ u.getFullname() +</a:t>
            </a:r>
            <a:r>
              <a:rPr lang="uk-UA" sz="900">
                <a:solidFill>
                  <a:srgbClr val="6A8759"/>
                </a:solidFill>
                <a:highlight>
                  <a:srgbClr val="2B2B2B"/>
                </a:highlight>
                <a:latin typeface="Consolas"/>
                <a:ea typeface="Consolas"/>
                <a:cs typeface="Consolas"/>
                <a:sym typeface="Consolas"/>
              </a:rPr>
              <a:t>"|"</a:t>
            </a:r>
            <a:r>
              <a:rPr lang="uk-UA" sz="900">
                <a:solidFill>
                  <a:srgbClr val="A9B7C6"/>
                </a:solidFill>
                <a:highlight>
                  <a:srgbClr val="2B2B2B"/>
                </a:highlight>
                <a:latin typeface="Consolas"/>
                <a:ea typeface="Consolas"/>
                <a:cs typeface="Consolas"/>
                <a:sym typeface="Consolas"/>
              </a:rPr>
              <a:t>+ </a:t>
            </a:r>
            <a:r>
              <a:rPr lang="uk-UA" sz="900">
                <a:solidFill>
                  <a:srgbClr val="6A8759"/>
                </a:solidFill>
                <a:highlight>
                  <a:srgbClr val="2B2B2B"/>
                </a:highlight>
                <a:latin typeface="Consolas"/>
                <a:ea typeface="Consolas"/>
                <a:cs typeface="Consolas"/>
                <a:sym typeface="Consolas"/>
              </a:rPr>
              <a:t>"Email: " </a:t>
            </a:r>
            <a:r>
              <a:rPr lang="uk-UA" sz="900">
                <a:solidFill>
                  <a:srgbClr val="A9B7C6"/>
                </a:solidFill>
                <a:highlight>
                  <a:srgbClr val="2B2B2B"/>
                </a:highlight>
                <a:latin typeface="Consolas"/>
                <a:ea typeface="Consolas"/>
                <a:cs typeface="Consolas"/>
                <a:sym typeface="Consolas"/>
              </a:rPr>
              <a:t>+ u.getEmail() +</a:t>
            </a:r>
            <a:r>
              <a:rPr lang="uk-UA" sz="900">
                <a:solidFill>
                  <a:srgbClr val="6A8759"/>
                </a:solidFill>
                <a:highlight>
                  <a:srgbClr val="2B2B2B"/>
                </a:highlight>
                <a:latin typeface="Consolas"/>
                <a:ea typeface="Consolas"/>
                <a:cs typeface="Consolas"/>
                <a:sym typeface="Consolas"/>
              </a:rPr>
              <a:t>"|"</a:t>
            </a:r>
            <a:r>
              <a:rPr lang="uk-UA" sz="900">
                <a:solidFill>
                  <a:srgbClr val="A9B7C6"/>
                </a:solidFill>
                <a:highlight>
                  <a:srgbClr val="2B2B2B"/>
                </a:highlight>
                <a:latin typeface="Consolas"/>
                <a:ea typeface="Consolas"/>
                <a:cs typeface="Consolas"/>
                <a:sym typeface="Consolas"/>
              </a:rPr>
              <a:t>+ </a:t>
            </a:r>
            <a:r>
              <a:rPr lang="uk-UA" sz="900">
                <a:solidFill>
                  <a:srgbClr val="6A8759"/>
                </a:solidFill>
                <a:highlight>
                  <a:srgbClr val="2B2B2B"/>
                </a:highlight>
                <a:latin typeface="Consolas"/>
                <a:ea typeface="Consolas"/>
                <a:cs typeface="Consolas"/>
                <a:sym typeface="Consolas"/>
              </a:rPr>
              <a:t>"password" </a:t>
            </a:r>
            <a:r>
              <a:rPr lang="uk-UA" sz="900">
                <a:solidFill>
                  <a:srgbClr val="A9B7C6"/>
                </a:solidFill>
                <a:highlight>
                  <a:srgbClr val="2B2B2B"/>
                </a:highlight>
                <a:latin typeface="Consolas"/>
                <a:ea typeface="Consolas"/>
                <a:cs typeface="Consolas"/>
                <a:sym typeface="Consolas"/>
              </a:rPr>
              <a:t>+ u.getPassword())</a:t>
            </a:r>
            <a:r>
              <a:rPr lang="uk-UA" sz="900">
                <a:solidFill>
                  <a:srgbClr val="CC7832"/>
                </a:solidFill>
                <a:highlight>
                  <a:srgbClr val="2B2B2B"/>
                </a:highlight>
                <a:latin typeface="Consolas"/>
                <a:ea typeface="Consolas"/>
                <a:cs typeface="Consolas"/>
                <a:sym typeface="Consolas"/>
              </a:rPr>
              <a:t>;</a:t>
            </a:r>
            <a:endParaRPr sz="900">
              <a:solidFill>
                <a:srgbClr val="CC7832"/>
              </a:solidFill>
              <a:highlight>
                <a:srgbClr val="2B2B2B"/>
              </a:highlight>
              <a:latin typeface="Consolas"/>
              <a:ea typeface="Consolas"/>
              <a:cs typeface="Consolas"/>
              <a:sym typeface="Consolas"/>
            </a:endParaRPr>
          </a:p>
          <a:p>
            <a:pPr indent="0" lvl="0" marL="0" rtl="0" algn="l">
              <a:spcBef>
                <a:spcPts val="0"/>
              </a:spcBef>
              <a:spcAft>
                <a:spcPts val="0"/>
              </a:spcAft>
              <a:buNone/>
            </a:pPr>
            <a:r>
              <a:rPr lang="uk-UA" sz="900">
                <a:solidFill>
                  <a:srgbClr val="CC7832"/>
                </a:solidFill>
                <a:highlight>
                  <a:srgbClr val="2B2B2B"/>
                </a:highlight>
                <a:latin typeface="Consolas"/>
                <a:ea typeface="Consolas"/>
                <a:cs typeface="Consolas"/>
                <a:sym typeface="Consolas"/>
              </a:rPr>
              <a:t>   </a:t>
            </a:r>
            <a:r>
              <a:rPr lang="uk-UA" sz="900">
                <a:solidFill>
                  <a:srgbClr val="A9B7C6"/>
                </a:solidFill>
                <a:highlight>
                  <a:srgbClr val="2B2B2B"/>
                </a:highlight>
                <a:latin typeface="Consolas"/>
                <a:ea typeface="Consolas"/>
                <a:cs typeface="Consolas"/>
                <a:sym typeface="Consolas"/>
              </a:rPr>
              <a:t>}}</a:t>
            </a:r>
            <a:endParaRPr sz="900">
              <a:solidFill>
                <a:srgbClr val="A9B7C6"/>
              </a:solidFill>
              <a:highlight>
                <a:srgbClr val="2B2B2B"/>
              </a:highlight>
              <a:latin typeface="Consolas"/>
              <a:ea typeface="Consolas"/>
              <a:cs typeface="Consolas"/>
              <a:sym typeface="Consolas"/>
            </a:endParaRPr>
          </a:p>
        </p:txBody>
      </p:sp>
      <p:sp>
        <p:nvSpPr>
          <p:cNvPr id="492" name="Google Shape;492;p68"/>
          <p:cNvSpPr txBox="1"/>
          <p:nvPr/>
        </p:nvSpPr>
        <p:spPr>
          <a:xfrm>
            <a:off x="1908300" y="3219675"/>
            <a:ext cx="6631500" cy="1862400"/>
          </a:xfrm>
          <a:prstGeom prst="rect">
            <a:avLst/>
          </a:prstGeom>
          <a:noFill/>
          <a:ln>
            <a:noFill/>
          </a:ln>
        </p:spPr>
        <p:txBody>
          <a:bodyPr anchorCtr="0" anchor="t" bIns="91425" lIns="91425" spcFirstLastPara="1" rIns="91425" wrap="square" tIns="91425">
            <a:spAutoFit/>
          </a:bodyPr>
          <a:lstStyle/>
          <a:p>
            <a:pPr indent="0" lvl="0" marL="0" rtl="0" algn="l">
              <a:spcBef>
                <a:spcPts val="800"/>
              </a:spcBef>
              <a:spcAft>
                <a:spcPts val="0"/>
              </a:spcAft>
              <a:buNone/>
            </a:pPr>
            <a:r>
              <a:rPr lang="uk-UA" sz="1300">
                <a:solidFill>
                  <a:schemeClr val="accent2"/>
                </a:solidFill>
              </a:rPr>
              <a:t>HQL supports the list of expressions that are used in the where clause:</a:t>
            </a:r>
            <a:endParaRPr sz="1300">
              <a:solidFill>
                <a:schemeClr val="accent2"/>
              </a:solidFill>
              <a:highlight>
                <a:schemeClr val="lt1"/>
              </a:highlight>
            </a:endParaRPr>
          </a:p>
          <a:p>
            <a:pPr indent="-304800" lvl="0" marL="457200" rtl="0" algn="l">
              <a:spcBef>
                <a:spcPts val="0"/>
              </a:spcBef>
              <a:spcAft>
                <a:spcPts val="0"/>
              </a:spcAft>
              <a:buClr>
                <a:schemeClr val="accent2"/>
              </a:buClr>
              <a:buSzPts val="1200"/>
              <a:buFont typeface="Arial"/>
              <a:buChar char="●"/>
            </a:pPr>
            <a:r>
              <a:rPr lang="uk-UA" sz="1200">
                <a:solidFill>
                  <a:schemeClr val="accent2"/>
                </a:solidFill>
              </a:rPr>
              <a:t>math operators: +, -, *, /</a:t>
            </a:r>
            <a:endParaRPr sz="1200">
              <a:solidFill>
                <a:schemeClr val="accent2"/>
              </a:solidFill>
            </a:endParaRPr>
          </a:p>
          <a:p>
            <a:pPr indent="-304800" lvl="0" marL="457200" rtl="0" algn="l">
              <a:spcBef>
                <a:spcPts val="0"/>
              </a:spcBef>
              <a:spcAft>
                <a:spcPts val="0"/>
              </a:spcAft>
              <a:buClr>
                <a:schemeClr val="accent2"/>
              </a:buClr>
              <a:buSzPts val="1200"/>
              <a:buFont typeface="Arial"/>
              <a:buChar char="●"/>
            </a:pPr>
            <a:r>
              <a:rPr lang="uk-UA" sz="1200">
                <a:solidFill>
                  <a:schemeClr val="accent2"/>
                </a:solidFill>
              </a:rPr>
              <a:t>comparison operators: =, &gt;=, &lt;=, &lt;&gt;, !=, like</a:t>
            </a:r>
            <a:endParaRPr sz="1200">
              <a:solidFill>
                <a:schemeClr val="accent2"/>
              </a:solidFill>
            </a:endParaRPr>
          </a:p>
          <a:p>
            <a:pPr indent="-304800" lvl="0" marL="457200" rtl="0" algn="l">
              <a:spcBef>
                <a:spcPts val="0"/>
              </a:spcBef>
              <a:spcAft>
                <a:spcPts val="0"/>
              </a:spcAft>
              <a:buClr>
                <a:schemeClr val="accent2"/>
              </a:buClr>
              <a:buSzPts val="1200"/>
              <a:buFont typeface="Arial"/>
              <a:buChar char="●"/>
            </a:pPr>
            <a:r>
              <a:rPr lang="uk-UA" sz="1200">
                <a:solidFill>
                  <a:schemeClr val="accent2"/>
                </a:solidFill>
              </a:rPr>
              <a:t>logical operations: and, or, not</a:t>
            </a:r>
            <a:endParaRPr sz="1200">
              <a:solidFill>
                <a:schemeClr val="accent2"/>
              </a:solidFill>
            </a:endParaRPr>
          </a:p>
          <a:p>
            <a:pPr indent="-304800" lvl="0" marL="457200" rtl="0" algn="l">
              <a:spcBef>
                <a:spcPts val="0"/>
              </a:spcBef>
              <a:spcAft>
                <a:spcPts val="0"/>
              </a:spcAft>
              <a:buClr>
                <a:schemeClr val="accent2"/>
              </a:buClr>
              <a:buSzPts val="1200"/>
              <a:buFont typeface="Arial"/>
              <a:buChar char="●"/>
            </a:pPr>
            <a:r>
              <a:rPr lang="uk-UA" sz="1200">
                <a:solidFill>
                  <a:schemeClr val="accent2"/>
                </a:solidFill>
              </a:rPr>
              <a:t>is empty, is not empty, in, not in, between, is null, is not null, member of and not member of</a:t>
            </a:r>
            <a:endParaRPr sz="1200">
              <a:solidFill>
                <a:schemeClr val="accent2"/>
              </a:solidFill>
            </a:endParaRPr>
          </a:p>
          <a:p>
            <a:pPr indent="-304800" lvl="0" marL="457200" rtl="0" algn="l">
              <a:spcBef>
                <a:spcPts val="0"/>
              </a:spcBef>
              <a:spcAft>
                <a:spcPts val="0"/>
              </a:spcAft>
              <a:buClr>
                <a:schemeClr val="accent2"/>
              </a:buClr>
              <a:buSzPts val="1200"/>
              <a:buFont typeface="Arial"/>
              <a:buChar char="●"/>
            </a:pPr>
            <a:r>
              <a:rPr lang="uk-UA" sz="1200">
                <a:solidFill>
                  <a:schemeClr val="accent2"/>
                </a:solidFill>
              </a:rPr>
              <a:t>string concatenation concat(…,…)</a:t>
            </a:r>
            <a:endParaRPr sz="1200">
              <a:solidFill>
                <a:schemeClr val="accent2"/>
              </a:solidFill>
            </a:endParaRPr>
          </a:p>
          <a:p>
            <a:pPr indent="-304800" lvl="0" marL="457200" rtl="0" algn="l">
              <a:spcBef>
                <a:spcPts val="0"/>
              </a:spcBef>
              <a:spcAft>
                <a:spcPts val="0"/>
              </a:spcAft>
              <a:buClr>
                <a:schemeClr val="accent2"/>
              </a:buClr>
              <a:buSzPts val="1200"/>
              <a:buFont typeface="Arial"/>
              <a:buChar char="●"/>
            </a:pPr>
            <a:r>
              <a:rPr lang="uk-UA" sz="1200">
                <a:solidFill>
                  <a:schemeClr val="accent2"/>
                </a:solidFill>
              </a:rPr>
              <a:t>current_date(), current_time(), and current_timestamp()</a:t>
            </a:r>
            <a:endParaRPr sz="1200">
              <a:solidFill>
                <a:schemeClr val="accent2"/>
              </a:solidFill>
            </a:endParaRPr>
          </a:p>
          <a:p>
            <a:pPr indent="-304800" lvl="0" marL="457200" rtl="0" algn="l">
              <a:spcBef>
                <a:spcPts val="0"/>
              </a:spcBef>
              <a:spcAft>
                <a:spcPts val="0"/>
              </a:spcAft>
              <a:buClr>
                <a:schemeClr val="accent2"/>
              </a:buClr>
              <a:buSzPts val="1200"/>
              <a:buFont typeface="Arial"/>
              <a:buChar char="●"/>
            </a:pPr>
            <a:r>
              <a:rPr lang="uk-UA" sz="1200">
                <a:solidFill>
                  <a:schemeClr val="accent2"/>
                </a:solidFill>
              </a:rPr>
              <a:t>str() for converting values to a readable string</a:t>
            </a:r>
            <a:endParaRPr sz="1200">
              <a:solidFill>
                <a:schemeClr val="accent2"/>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6" name="Shape 496"/>
        <p:cNvGrpSpPr/>
        <p:nvPr/>
      </p:nvGrpSpPr>
      <p:grpSpPr>
        <a:xfrm>
          <a:off x="0" y="0"/>
          <a:ext cx="0" cy="0"/>
          <a:chOff x="0" y="0"/>
          <a:chExt cx="0" cy="0"/>
        </a:xfrm>
      </p:grpSpPr>
      <p:sp>
        <p:nvSpPr>
          <p:cNvPr id="497" name="Google Shape;497;p69"/>
          <p:cNvSpPr txBox="1"/>
          <p:nvPr>
            <p:ph type="title"/>
          </p:nvPr>
        </p:nvSpPr>
        <p:spPr>
          <a:xfrm>
            <a:off x="361169" y="532769"/>
            <a:ext cx="8520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uk-UA"/>
              <a:t>Clauses in the HQL </a:t>
            </a:r>
            <a:r>
              <a:rPr lang="uk-UA" sz="2500"/>
              <a:t>(continued)</a:t>
            </a:r>
            <a:endParaRPr sz="2500"/>
          </a:p>
        </p:txBody>
      </p:sp>
      <p:sp>
        <p:nvSpPr>
          <p:cNvPr id="498" name="Google Shape;498;p69"/>
          <p:cNvSpPr txBox="1"/>
          <p:nvPr>
            <p:ph idx="1" type="body"/>
          </p:nvPr>
        </p:nvSpPr>
        <p:spPr>
          <a:xfrm>
            <a:off x="419650" y="1105475"/>
            <a:ext cx="8520600" cy="1242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uk-UA" u="sng"/>
              <a:t>ORDER BY Clause:</a:t>
            </a:r>
            <a:endParaRPr b="1" u="sng"/>
          </a:p>
          <a:p>
            <a:pPr indent="0" lvl="0" marL="0" rtl="0" algn="l">
              <a:lnSpc>
                <a:spcPct val="115000"/>
              </a:lnSpc>
              <a:spcBef>
                <a:spcPts val="400"/>
              </a:spcBef>
              <a:spcAft>
                <a:spcPts val="0"/>
              </a:spcAft>
              <a:buNone/>
            </a:pPr>
            <a:r>
              <a:rPr lang="uk-UA" sz="1400"/>
              <a:t>To sort your HQL query results, you will need to use the ORDER BY clause. You can order the results by any property on the objects in the result set (ascending [ASC] or descending [DESC]). Following is the simple syntax of using ORDER BY clause:</a:t>
            </a:r>
            <a:endParaRPr b="1" u="sng"/>
          </a:p>
          <a:p>
            <a:pPr indent="0" lvl="0" marL="0" rtl="0" algn="l">
              <a:lnSpc>
                <a:spcPct val="100000"/>
              </a:lnSpc>
              <a:spcBef>
                <a:spcPts val="400"/>
              </a:spcBef>
              <a:spcAft>
                <a:spcPts val="0"/>
              </a:spcAft>
              <a:buClr>
                <a:schemeClr val="dk1"/>
              </a:buClr>
              <a:buSzPts val="1100"/>
              <a:buFont typeface="Arial"/>
              <a:buNone/>
            </a:pPr>
            <a:r>
              <a:t/>
            </a:r>
            <a:endParaRPr b="1" u="sng"/>
          </a:p>
          <a:p>
            <a:pPr indent="0" lvl="0" marL="0" rtl="0" algn="l">
              <a:spcBef>
                <a:spcPts val="400"/>
              </a:spcBef>
              <a:spcAft>
                <a:spcPts val="1200"/>
              </a:spcAft>
              <a:buNone/>
            </a:pPr>
            <a:r>
              <a:t/>
            </a:r>
            <a:endParaRPr/>
          </a:p>
        </p:txBody>
      </p:sp>
      <p:sp>
        <p:nvSpPr>
          <p:cNvPr id="499" name="Google Shape;499;p69"/>
          <p:cNvSpPr txBox="1"/>
          <p:nvPr/>
        </p:nvSpPr>
        <p:spPr>
          <a:xfrm>
            <a:off x="671375" y="2499550"/>
            <a:ext cx="8210400" cy="2047200"/>
          </a:xfrm>
          <a:prstGeom prst="rect">
            <a:avLst/>
          </a:prstGeom>
          <a:solidFill>
            <a:srgbClr val="262626"/>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uk-UA" sz="1100">
                <a:solidFill>
                  <a:srgbClr val="CC7832"/>
                </a:solidFill>
                <a:highlight>
                  <a:srgbClr val="2B2B2B"/>
                </a:highlight>
                <a:latin typeface="Consolas"/>
                <a:ea typeface="Consolas"/>
                <a:cs typeface="Consolas"/>
                <a:sym typeface="Consolas"/>
              </a:rPr>
              <a:t>public static void </a:t>
            </a:r>
            <a:r>
              <a:rPr lang="uk-UA" sz="1100">
                <a:solidFill>
                  <a:srgbClr val="FFC66D"/>
                </a:solidFill>
                <a:highlight>
                  <a:srgbClr val="2B2B2B"/>
                </a:highlight>
                <a:latin typeface="Consolas"/>
                <a:ea typeface="Consolas"/>
                <a:cs typeface="Consolas"/>
                <a:sym typeface="Consolas"/>
              </a:rPr>
              <a:t>main</a:t>
            </a:r>
            <a:r>
              <a:rPr lang="uk-UA" sz="1100">
                <a:solidFill>
                  <a:srgbClr val="A9B7C6"/>
                </a:solidFill>
                <a:highlight>
                  <a:srgbClr val="2B2B2B"/>
                </a:highlight>
                <a:latin typeface="Consolas"/>
                <a:ea typeface="Consolas"/>
                <a:cs typeface="Consolas"/>
                <a:sym typeface="Consolas"/>
              </a:rPr>
              <a:t>(String[] args) {</a:t>
            </a:r>
            <a:endParaRPr sz="1100">
              <a:solidFill>
                <a:srgbClr val="A9B7C6"/>
              </a:solidFill>
              <a:highlight>
                <a:srgbClr val="2B2B2B"/>
              </a:highlight>
              <a:latin typeface="Consolas"/>
              <a:ea typeface="Consolas"/>
              <a:cs typeface="Consolas"/>
              <a:sym typeface="Consolas"/>
            </a:endParaRPr>
          </a:p>
          <a:p>
            <a:pPr indent="0" lvl="0" marL="0" rtl="0" algn="l">
              <a:spcBef>
                <a:spcPts val="0"/>
              </a:spcBef>
              <a:spcAft>
                <a:spcPts val="0"/>
              </a:spcAft>
              <a:buNone/>
            </a:pPr>
            <a:r>
              <a:rPr lang="uk-UA" sz="1100">
                <a:solidFill>
                  <a:srgbClr val="A9B7C6"/>
                </a:solidFill>
                <a:highlight>
                  <a:srgbClr val="2B2B2B"/>
                </a:highlight>
                <a:latin typeface="Consolas"/>
                <a:ea typeface="Consolas"/>
                <a:cs typeface="Consolas"/>
                <a:sym typeface="Consolas"/>
              </a:rPr>
              <a:t> </a:t>
            </a:r>
            <a:r>
              <a:rPr i="1" lang="uk-UA" sz="1100">
                <a:solidFill>
                  <a:srgbClr val="A8C023"/>
                </a:solidFill>
                <a:highlight>
                  <a:srgbClr val="2B2B2B"/>
                </a:highlight>
                <a:latin typeface="Consolas"/>
                <a:ea typeface="Consolas"/>
                <a:cs typeface="Consolas"/>
                <a:sym typeface="Consolas"/>
              </a:rPr>
              <a:t> </a:t>
            </a:r>
            <a:r>
              <a:rPr i="1" lang="uk-UA" sz="1100">
                <a:solidFill>
                  <a:srgbClr val="A8C023"/>
                </a:solidFill>
                <a:highlight>
                  <a:srgbClr val="2B2B2B"/>
                </a:highlight>
                <a:latin typeface="Consolas"/>
                <a:ea typeface="Consolas"/>
                <a:cs typeface="Consolas"/>
                <a:sym typeface="Consolas"/>
              </a:rPr>
              <a:t> </a:t>
            </a:r>
            <a:r>
              <a:rPr lang="uk-UA" sz="1100">
                <a:solidFill>
                  <a:srgbClr val="A9B7C6"/>
                </a:solidFill>
                <a:highlight>
                  <a:srgbClr val="2B2B2B"/>
                </a:highlight>
                <a:latin typeface="Consolas"/>
                <a:ea typeface="Consolas"/>
                <a:cs typeface="Consolas"/>
                <a:sym typeface="Consolas"/>
              </a:rPr>
              <a:t>SessionFactory factory = </a:t>
            </a:r>
            <a:r>
              <a:rPr lang="uk-UA" sz="1100">
                <a:solidFill>
                  <a:srgbClr val="CC7832"/>
                </a:solidFill>
                <a:highlight>
                  <a:srgbClr val="2B2B2B"/>
                </a:highlight>
                <a:latin typeface="Consolas"/>
                <a:ea typeface="Consolas"/>
                <a:cs typeface="Consolas"/>
                <a:sym typeface="Consolas"/>
              </a:rPr>
              <a:t>new </a:t>
            </a:r>
            <a:r>
              <a:rPr lang="uk-UA" sz="1100">
                <a:solidFill>
                  <a:srgbClr val="A9B7C6"/>
                </a:solidFill>
                <a:highlight>
                  <a:srgbClr val="2B2B2B"/>
                </a:highlight>
                <a:latin typeface="Consolas"/>
                <a:ea typeface="Consolas"/>
                <a:cs typeface="Consolas"/>
                <a:sym typeface="Consolas"/>
              </a:rPr>
              <a:t>Configuration().configure().buildSessionFactory()</a:t>
            </a:r>
            <a:r>
              <a:rPr lang="uk-UA" sz="1100">
                <a:solidFill>
                  <a:srgbClr val="CC7832"/>
                </a:solidFill>
                <a:highlight>
                  <a:srgbClr val="2B2B2B"/>
                </a:highlight>
                <a:latin typeface="Consolas"/>
                <a:ea typeface="Consolas"/>
                <a:cs typeface="Consolas"/>
                <a:sym typeface="Consolas"/>
              </a:rPr>
              <a:t>;</a:t>
            </a:r>
            <a:endParaRPr sz="1100">
              <a:solidFill>
                <a:srgbClr val="CC7832"/>
              </a:solidFill>
              <a:highlight>
                <a:srgbClr val="2B2B2B"/>
              </a:highlight>
              <a:latin typeface="Consolas"/>
              <a:ea typeface="Consolas"/>
              <a:cs typeface="Consolas"/>
              <a:sym typeface="Consolas"/>
            </a:endParaRPr>
          </a:p>
          <a:p>
            <a:pPr indent="0" lvl="0" marL="0" rtl="0" algn="l">
              <a:spcBef>
                <a:spcPts val="0"/>
              </a:spcBef>
              <a:spcAft>
                <a:spcPts val="0"/>
              </a:spcAft>
              <a:buNone/>
            </a:pPr>
            <a:r>
              <a:rPr lang="uk-UA" sz="1100">
                <a:solidFill>
                  <a:srgbClr val="CC7832"/>
                </a:solidFill>
                <a:highlight>
                  <a:srgbClr val="2B2B2B"/>
                </a:highlight>
                <a:latin typeface="Consolas"/>
                <a:ea typeface="Consolas"/>
                <a:cs typeface="Consolas"/>
                <a:sym typeface="Consolas"/>
              </a:rPr>
              <a:t>   </a:t>
            </a:r>
            <a:r>
              <a:rPr lang="uk-UA" sz="1100">
                <a:solidFill>
                  <a:srgbClr val="A9B7C6"/>
                </a:solidFill>
                <a:highlight>
                  <a:srgbClr val="2B2B2B"/>
                </a:highlight>
                <a:latin typeface="Consolas"/>
                <a:ea typeface="Consolas"/>
                <a:cs typeface="Consolas"/>
                <a:sym typeface="Consolas"/>
              </a:rPr>
              <a:t>Session session = factory.openSession()</a:t>
            </a:r>
            <a:r>
              <a:rPr lang="uk-UA" sz="1100">
                <a:solidFill>
                  <a:srgbClr val="CC7832"/>
                </a:solidFill>
                <a:highlight>
                  <a:srgbClr val="2B2B2B"/>
                </a:highlight>
                <a:latin typeface="Consolas"/>
                <a:ea typeface="Consolas"/>
                <a:cs typeface="Consolas"/>
                <a:sym typeface="Consolas"/>
              </a:rPr>
              <a:t>;</a:t>
            </a:r>
            <a:endParaRPr sz="1100">
              <a:solidFill>
                <a:srgbClr val="CC7832"/>
              </a:solidFill>
              <a:highlight>
                <a:srgbClr val="2B2B2B"/>
              </a:highlight>
              <a:latin typeface="Consolas"/>
              <a:ea typeface="Consolas"/>
              <a:cs typeface="Consolas"/>
              <a:sym typeface="Consolas"/>
            </a:endParaRPr>
          </a:p>
          <a:p>
            <a:pPr indent="0" lvl="0" marL="0" rtl="0" algn="l">
              <a:spcBef>
                <a:spcPts val="0"/>
              </a:spcBef>
              <a:spcAft>
                <a:spcPts val="0"/>
              </a:spcAft>
              <a:buNone/>
            </a:pPr>
            <a:r>
              <a:rPr lang="uk-UA" sz="1100">
                <a:solidFill>
                  <a:srgbClr val="CC7832"/>
                </a:solidFill>
                <a:highlight>
                  <a:srgbClr val="2B2B2B"/>
                </a:highlight>
                <a:latin typeface="Consolas"/>
                <a:ea typeface="Consolas"/>
                <a:cs typeface="Consolas"/>
                <a:sym typeface="Consolas"/>
              </a:rPr>
              <a:t>   </a:t>
            </a:r>
            <a:r>
              <a:rPr lang="uk-UA" sz="1100">
                <a:solidFill>
                  <a:srgbClr val="A9B7C6"/>
                </a:solidFill>
                <a:highlight>
                  <a:srgbClr val="2B2B2B"/>
                </a:highlight>
                <a:latin typeface="Consolas"/>
                <a:ea typeface="Consolas"/>
                <a:cs typeface="Consolas"/>
                <a:sym typeface="Consolas"/>
              </a:rPr>
              <a:t>String hql = </a:t>
            </a:r>
            <a:r>
              <a:rPr lang="uk-UA" sz="1100">
                <a:solidFill>
                  <a:srgbClr val="6A8759"/>
                </a:solidFill>
                <a:highlight>
                  <a:srgbClr val="2B2B2B"/>
                </a:highlight>
                <a:latin typeface="Consolas"/>
                <a:ea typeface="Consolas"/>
                <a:cs typeface="Consolas"/>
                <a:sym typeface="Consolas"/>
              </a:rPr>
              <a:t>"</a:t>
            </a:r>
            <a:r>
              <a:rPr lang="uk-UA" sz="1100">
                <a:solidFill>
                  <a:srgbClr val="6A8759"/>
                </a:solidFill>
                <a:highlight>
                  <a:srgbClr val="364135"/>
                </a:highlight>
                <a:latin typeface="Consolas"/>
                <a:ea typeface="Consolas"/>
                <a:cs typeface="Consolas"/>
                <a:sym typeface="Consolas"/>
              </a:rPr>
              <a:t>FROM User E WHERE E.id &gt; 3 ORDER BY E.salary DESC</a:t>
            </a:r>
            <a:r>
              <a:rPr lang="uk-UA" sz="1100">
                <a:solidFill>
                  <a:srgbClr val="6A8759"/>
                </a:solidFill>
                <a:highlight>
                  <a:srgbClr val="2B2B2B"/>
                </a:highlight>
                <a:latin typeface="Consolas"/>
                <a:ea typeface="Consolas"/>
                <a:cs typeface="Consolas"/>
                <a:sym typeface="Consolas"/>
              </a:rPr>
              <a:t>"</a:t>
            </a:r>
            <a:r>
              <a:rPr lang="uk-UA" sz="1100">
                <a:solidFill>
                  <a:srgbClr val="CC7832"/>
                </a:solidFill>
                <a:highlight>
                  <a:srgbClr val="2B2B2B"/>
                </a:highlight>
                <a:latin typeface="Consolas"/>
                <a:ea typeface="Consolas"/>
                <a:cs typeface="Consolas"/>
                <a:sym typeface="Consolas"/>
              </a:rPr>
              <a:t>;</a:t>
            </a:r>
            <a:endParaRPr sz="1100">
              <a:solidFill>
                <a:srgbClr val="CC7832"/>
              </a:solidFill>
              <a:highlight>
                <a:srgbClr val="2B2B2B"/>
              </a:highlight>
              <a:latin typeface="Consolas"/>
              <a:ea typeface="Consolas"/>
              <a:cs typeface="Consolas"/>
              <a:sym typeface="Consolas"/>
            </a:endParaRPr>
          </a:p>
          <a:p>
            <a:pPr indent="0" lvl="0" marL="0" rtl="0" algn="l">
              <a:spcBef>
                <a:spcPts val="0"/>
              </a:spcBef>
              <a:spcAft>
                <a:spcPts val="0"/>
              </a:spcAft>
              <a:buNone/>
            </a:pPr>
            <a:r>
              <a:rPr lang="uk-UA" sz="1100">
                <a:solidFill>
                  <a:srgbClr val="CC7832"/>
                </a:solidFill>
                <a:highlight>
                  <a:srgbClr val="2B2B2B"/>
                </a:highlight>
                <a:latin typeface="Consolas"/>
                <a:ea typeface="Consolas"/>
                <a:cs typeface="Consolas"/>
                <a:sym typeface="Consolas"/>
              </a:rPr>
              <a:t>   </a:t>
            </a:r>
            <a:r>
              <a:rPr lang="uk-UA" sz="1100">
                <a:solidFill>
                  <a:srgbClr val="A9B7C6"/>
                </a:solidFill>
                <a:highlight>
                  <a:srgbClr val="2B2B2B"/>
                </a:highlight>
                <a:latin typeface="Consolas"/>
                <a:ea typeface="Consolas"/>
                <a:cs typeface="Consolas"/>
                <a:sym typeface="Consolas"/>
              </a:rPr>
              <a:t>TypedQuery query = session.createQuery(hql)</a:t>
            </a:r>
            <a:r>
              <a:rPr lang="uk-UA" sz="1100">
                <a:solidFill>
                  <a:srgbClr val="CC7832"/>
                </a:solidFill>
                <a:highlight>
                  <a:srgbClr val="2B2B2B"/>
                </a:highlight>
                <a:latin typeface="Consolas"/>
                <a:ea typeface="Consolas"/>
                <a:cs typeface="Consolas"/>
                <a:sym typeface="Consolas"/>
              </a:rPr>
              <a:t>;</a:t>
            </a:r>
            <a:endParaRPr sz="1100">
              <a:solidFill>
                <a:srgbClr val="CC7832"/>
              </a:solidFill>
              <a:highlight>
                <a:srgbClr val="2B2B2B"/>
              </a:highlight>
              <a:latin typeface="Consolas"/>
              <a:ea typeface="Consolas"/>
              <a:cs typeface="Consolas"/>
              <a:sym typeface="Consolas"/>
            </a:endParaRPr>
          </a:p>
          <a:p>
            <a:pPr indent="0" lvl="0" marL="0" rtl="0" algn="l">
              <a:spcBef>
                <a:spcPts val="0"/>
              </a:spcBef>
              <a:spcAft>
                <a:spcPts val="0"/>
              </a:spcAft>
              <a:buNone/>
            </a:pPr>
            <a:r>
              <a:rPr lang="uk-UA" sz="1100">
                <a:solidFill>
                  <a:srgbClr val="CC7832"/>
                </a:solidFill>
                <a:highlight>
                  <a:srgbClr val="2B2B2B"/>
                </a:highlight>
                <a:latin typeface="Consolas"/>
                <a:ea typeface="Consolas"/>
                <a:cs typeface="Consolas"/>
                <a:sym typeface="Consolas"/>
              </a:rPr>
              <a:t>   </a:t>
            </a:r>
            <a:r>
              <a:rPr lang="uk-UA" sz="1100">
                <a:solidFill>
                  <a:srgbClr val="A9B7C6"/>
                </a:solidFill>
                <a:highlight>
                  <a:srgbClr val="2B2B2B"/>
                </a:highlight>
                <a:latin typeface="Consolas"/>
                <a:ea typeface="Consolas"/>
                <a:cs typeface="Consolas"/>
                <a:sym typeface="Consolas"/>
              </a:rPr>
              <a:t>List&lt;User&gt; results = query.getResultList()</a:t>
            </a:r>
            <a:r>
              <a:rPr lang="uk-UA" sz="1100">
                <a:solidFill>
                  <a:srgbClr val="CC7832"/>
                </a:solidFill>
                <a:highlight>
                  <a:srgbClr val="2B2B2B"/>
                </a:highlight>
                <a:latin typeface="Consolas"/>
                <a:ea typeface="Consolas"/>
                <a:cs typeface="Consolas"/>
                <a:sym typeface="Consolas"/>
              </a:rPr>
              <a:t>;</a:t>
            </a:r>
            <a:endParaRPr sz="1100">
              <a:solidFill>
                <a:srgbClr val="CC7832"/>
              </a:solidFill>
              <a:highlight>
                <a:srgbClr val="2B2B2B"/>
              </a:highlight>
              <a:latin typeface="Consolas"/>
              <a:ea typeface="Consolas"/>
              <a:cs typeface="Consolas"/>
              <a:sym typeface="Consolas"/>
            </a:endParaRPr>
          </a:p>
          <a:p>
            <a:pPr indent="0" lvl="0" marL="0" rtl="0" algn="l">
              <a:spcBef>
                <a:spcPts val="0"/>
              </a:spcBef>
              <a:spcAft>
                <a:spcPts val="0"/>
              </a:spcAft>
              <a:buNone/>
            </a:pPr>
            <a:r>
              <a:rPr lang="uk-UA" sz="1100">
                <a:solidFill>
                  <a:srgbClr val="CC7832"/>
                </a:solidFill>
                <a:highlight>
                  <a:srgbClr val="2B2B2B"/>
                </a:highlight>
                <a:latin typeface="Consolas"/>
                <a:ea typeface="Consolas"/>
                <a:cs typeface="Consolas"/>
                <a:sym typeface="Consolas"/>
              </a:rPr>
              <a:t>   for </a:t>
            </a:r>
            <a:r>
              <a:rPr lang="uk-UA" sz="1100">
                <a:solidFill>
                  <a:srgbClr val="A9B7C6"/>
                </a:solidFill>
                <a:highlight>
                  <a:srgbClr val="2B2B2B"/>
                </a:highlight>
                <a:latin typeface="Consolas"/>
                <a:ea typeface="Consolas"/>
                <a:cs typeface="Consolas"/>
                <a:sym typeface="Consolas"/>
              </a:rPr>
              <a:t>(User u : results) {</a:t>
            </a:r>
            <a:endParaRPr sz="1100">
              <a:solidFill>
                <a:srgbClr val="A9B7C6"/>
              </a:solidFill>
              <a:highlight>
                <a:srgbClr val="2B2B2B"/>
              </a:highlight>
              <a:latin typeface="Consolas"/>
              <a:ea typeface="Consolas"/>
              <a:cs typeface="Consolas"/>
              <a:sym typeface="Consolas"/>
            </a:endParaRPr>
          </a:p>
          <a:p>
            <a:pPr indent="0" lvl="0" marL="0" rtl="0" algn="l">
              <a:spcBef>
                <a:spcPts val="0"/>
              </a:spcBef>
              <a:spcAft>
                <a:spcPts val="0"/>
              </a:spcAft>
              <a:buNone/>
            </a:pPr>
            <a:r>
              <a:rPr lang="uk-UA" sz="1100">
                <a:solidFill>
                  <a:srgbClr val="A9B7C6"/>
                </a:solidFill>
                <a:highlight>
                  <a:srgbClr val="2B2B2B"/>
                </a:highlight>
                <a:latin typeface="Consolas"/>
                <a:ea typeface="Consolas"/>
                <a:cs typeface="Consolas"/>
                <a:sym typeface="Consolas"/>
              </a:rPr>
              <a:t>       System.</a:t>
            </a:r>
            <a:r>
              <a:rPr i="1" lang="uk-UA" sz="1100">
                <a:solidFill>
                  <a:srgbClr val="9876AA"/>
                </a:solidFill>
                <a:highlight>
                  <a:srgbClr val="2B2B2B"/>
                </a:highlight>
                <a:latin typeface="Consolas"/>
                <a:ea typeface="Consolas"/>
                <a:cs typeface="Consolas"/>
                <a:sym typeface="Consolas"/>
              </a:rPr>
              <a:t>out</a:t>
            </a:r>
            <a:r>
              <a:rPr lang="uk-UA" sz="1100">
                <a:solidFill>
                  <a:srgbClr val="A9B7C6"/>
                </a:solidFill>
                <a:highlight>
                  <a:srgbClr val="2B2B2B"/>
                </a:highlight>
                <a:latin typeface="Consolas"/>
                <a:ea typeface="Consolas"/>
                <a:cs typeface="Consolas"/>
                <a:sym typeface="Consolas"/>
              </a:rPr>
              <a:t>.println(</a:t>
            </a:r>
            <a:r>
              <a:rPr lang="uk-UA" sz="1100">
                <a:solidFill>
                  <a:srgbClr val="6A8759"/>
                </a:solidFill>
                <a:highlight>
                  <a:srgbClr val="2B2B2B"/>
                </a:highlight>
                <a:latin typeface="Consolas"/>
                <a:ea typeface="Consolas"/>
                <a:cs typeface="Consolas"/>
                <a:sym typeface="Consolas"/>
              </a:rPr>
              <a:t>"User Id: " </a:t>
            </a:r>
            <a:r>
              <a:rPr lang="uk-UA" sz="1100">
                <a:solidFill>
                  <a:srgbClr val="A9B7C6"/>
                </a:solidFill>
                <a:highlight>
                  <a:srgbClr val="2B2B2B"/>
                </a:highlight>
                <a:latin typeface="Consolas"/>
                <a:ea typeface="Consolas"/>
                <a:cs typeface="Consolas"/>
                <a:sym typeface="Consolas"/>
              </a:rPr>
              <a:t>+u.getId() + </a:t>
            </a:r>
            <a:r>
              <a:rPr lang="uk-UA" sz="1100">
                <a:solidFill>
                  <a:srgbClr val="6A8759"/>
                </a:solidFill>
                <a:highlight>
                  <a:srgbClr val="2B2B2B"/>
                </a:highlight>
                <a:latin typeface="Consolas"/>
                <a:ea typeface="Consolas"/>
                <a:cs typeface="Consolas"/>
                <a:sym typeface="Consolas"/>
              </a:rPr>
              <a:t>"|" </a:t>
            </a:r>
            <a:r>
              <a:rPr lang="uk-UA" sz="1100">
                <a:solidFill>
                  <a:srgbClr val="A9B7C6"/>
                </a:solidFill>
                <a:highlight>
                  <a:srgbClr val="2B2B2B"/>
                </a:highlight>
                <a:latin typeface="Consolas"/>
                <a:ea typeface="Consolas"/>
                <a:cs typeface="Consolas"/>
                <a:sym typeface="Consolas"/>
              </a:rPr>
              <a:t>+ </a:t>
            </a:r>
            <a:r>
              <a:rPr lang="uk-UA" sz="1100">
                <a:solidFill>
                  <a:srgbClr val="6A8759"/>
                </a:solidFill>
                <a:highlight>
                  <a:srgbClr val="2B2B2B"/>
                </a:highlight>
                <a:latin typeface="Consolas"/>
                <a:ea typeface="Consolas"/>
                <a:cs typeface="Consolas"/>
                <a:sym typeface="Consolas"/>
              </a:rPr>
              <a:t>" Full name:" </a:t>
            </a:r>
            <a:r>
              <a:rPr lang="uk-UA" sz="1100">
                <a:solidFill>
                  <a:srgbClr val="A9B7C6"/>
                </a:solidFill>
                <a:highlight>
                  <a:srgbClr val="2B2B2B"/>
                </a:highlight>
                <a:latin typeface="Consolas"/>
                <a:ea typeface="Consolas"/>
                <a:cs typeface="Consolas"/>
                <a:sym typeface="Consolas"/>
              </a:rPr>
              <a:t>+ u.getFullname() +</a:t>
            </a:r>
            <a:r>
              <a:rPr lang="uk-UA" sz="1100">
                <a:solidFill>
                  <a:srgbClr val="6A8759"/>
                </a:solidFill>
                <a:highlight>
                  <a:srgbClr val="2B2B2B"/>
                </a:highlight>
                <a:latin typeface="Consolas"/>
                <a:ea typeface="Consolas"/>
                <a:cs typeface="Consolas"/>
                <a:sym typeface="Consolas"/>
              </a:rPr>
              <a:t>"|"</a:t>
            </a:r>
            <a:r>
              <a:rPr lang="uk-UA" sz="1100">
                <a:solidFill>
                  <a:srgbClr val="A9B7C6"/>
                </a:solidFill>
                <a:highlight>
                  <a:srgbClr val="2B2B2B"/>
                </a:highlight>
                <a:latin typeface="Consolas"/>
                <a:ea typeface="Consolas"/>
                <a:cs typeface="Consolas"/>
                <a:sym typeface="Consolas"/>
              </a:rPr>
              <a:t>+ </a:t>
            </a:r>
            <a:r>
              <a:rPr lang="uk-UA" sz="1100">
                <a:solidFill>
                  <a:srgbClr val="6A8759"/>
                </a:solidFill>
                <a:highlight>
                  <a:srgbClr val="2B2B2B"/>
                </a:highlight>
                <a:latin typeface="Consolas"/>
                <a:ea typeface="Consolas"/>
                <a:cs typeface="Consolas"/>
                <a:sym typeface="Consolas"/>
              </a:rPr>
              <a:t>"Email: " </a:t>
            </a:r>
            <a:r>
              <a:rPr lang="uk-UA" sz="1100">
                <a:solidFill>
                  <a:srgbClr val="A9B7C6"/>
                </a:solidFill>
                <a:highlight>
                  <a:srgbClr val="2B2B2B"/>
                </a:highlight>
                <a:latin typeface="Consolas"/>
                <a:ea typeface="Consolas"/>
                <a:cs typeface="Consolas"/>
                <a:sym typeface="Consolas"/>
              </a:rPr>
              <a:t>+ u.getEmail() +</a:t>
            </a:r>
            <a:r>
              <a:rPr lang="uk-UA" sz="1100">
                <a:solidFill>
                  <a:srgbClr val="6A8759"/>
                </a:solidFill>
                <a:highlight>
                  <a:srgbClr val="2B2B2B"/>
                </a:highlight>
                <a:latin typeface="Consolas"/>
                <a:ea typeface="Consolas"/>
                <a:cs typeface="Consolas"/>
                <a:sym typeface="Consolas"/>
              </a:rPr>
              <a:t>"|"</a:t>
            </a:r>
            <a:r>
              <a:rPr lang="uk-UA" sz="1100">
                <a:solidFill>
                  <a:srgbClr val="A9B7C6"/>
                </a:solidFill>
                <a:highlight>
                  <a:srgbClr val="2B2B2B"/>
                </a:highlight>
                <a:latin typeface="Consolas"/>
                <a:ea typeface="Consolas"/>
                <a:cs typeface="Consolas"/>
                <a:sym typeface="Consolas"/>
              </a:rPr>
              <a:t>+ </a:t>
            </a:r>
            <a:r>
              <a:rPr lang="uk-UA" sz="1100">
                <a:solidFill>
                  <a:srgbClr val="6A8759"/>
                </a:solidFill>
                <a:highlight>
                  <a:srgbClr val="2B2B2B"/>
                </a:highlight>
                <a:latin typeface="Consolas"/>
                <a:ea typeface="Consolas"/>
                <a:cs typeface="Consolas"/>
                <a:sym typeface="Consolas"/>
              </a:rPr>
              <a:t>"password" </a:t>
            </a:r>
            <a:r>
              <a:rPr lang="uk-UA" sz="1100">
                <a:solidFill>
                  <a:srgbClr val="A9B7C6"/>
                </a:solidFill>
                <a:highlight>
                  <a:srgbClr val="2B2B2B"/>
                </a:highlight>
                <a:latin typeface="Consolas"/>
                <a:ea typeface="Consolas"/>
                <a:cs typeface="Consolas"/>
                <a:sym typeface="Consolas"/>
              </a:rPr>
              <a:t>+ u.getPassword())</a:t>
            </a:r>
            <a:r>
              <a:rPr lang="uk-UA" sz="1100">
                <a:solidFill>
                  <a:srgbClr val="CC7832"/>
                </a:solidFill>
                <a:highlight>
                  <a:srgbClr val="2B2B2B"/>
                </a:highlight>
                <a:latin typeface="Consolas"/>
                <a:ea typeface="Consolas"/>
                <a:cs typeface="Consolas"/>
                <a:sym typeface="Consolas"/>
              </a:rPr>
              <a:t>;</a:t>
            </a:r>
            <a:endParaRPr sz="1100">
              <a:solidFill>
                <a:srgbClr val="CC7832"/>
              </a:solidFill>
              <a:highlight>
                <a:srgbClr val="2B2B2B"/>
              </a:highlight>
              <a:latin typeface="Consolas"/>
              <a:ea typeface="Consolas"/>
              <a:cs typeface="Consolas"/>
              <a:sym typeface="Consolas"/>
            </a:endParaRPr>
          </a:p>
          <a:p>
            <a:pPr indent="0" lvl="0" marL="0" rtl="0" algn="l">
              <a:spcBef>
                <a:spcPts val="0"/>
              </a:spcBef>
              <a:spcAft>
                <a:spcPts val="0"/>
              </a:spcAft>
              <a:buNone/>
            </a:pPr>
            <a:r>
              <a:rPr lang="uk-UA" sz="1100">
                <a:solidFill>
                  <a:srgbClr val="CC7832"/>
                </a:solidFill>
                <a:highlight>
                  <a:srgbClr val="2B2B2B"/>
                </a:highlight>
                <a:latin typeface="Consolas"/>
                <a:ea typeface="Consolas"/>
                <a:cs typeface="Consolas"/>
                <a:sym typeface="Consolas"/>
              </a:rPr>
              <a:t>   </a:t>
            </a:r>
            <a:r>
              <a:rPr lang="uk-UA" sz="1100">
                <a:solidFill>
                  <a:srgbClr val="A9B7C6"/>
                </a:solidFill>
                <a:highlight>
                  <a:srgbClr val="2B2B2B"/>
                </a:highlight>
                <a:latin typeface="Consolas"/>
                <a:ea typeface="Consolas"/>
                <a:cs typeface="Consolas"/>
                <a:sym typeface="Consolas"/>
              </a:rPr>
              <a:t>}</a:t>
            </a:r>
            <a:endParaRPr sz="1100">
              <a:solidFill>
                <a:srgbClr val="A9B7C6"/>
              </a:solidFill>
              <a:highlight>
                <a:srgbClr val="2B2B2B"/>
              </a:highlight>
              <a:latin typeface="Consolas"/>
              <a:ea typeface="Consolas"/>
              <a:cs typeface="Consolas"/>
              <a:sym typeface="Consolas"/>
            </a:endParaRPr>
          </a:p>
          <a:p>
            <a:pPr indent="0" lvl="0" marL="0" rtl="0" algn="l">
              <a:spcBef>
                <a:spcPts val="0"/>
              </a:spcBef>
              <a:spcAft>
                <a:spcPts val="0"/>
              </a:spcAft>
              <a:buNone/>
            </a:pPr>
            <a:r>
              <a:rPr lang="uk-UA" sz="1100">
                <a:solidFill>
                  <a:srgbClr val="A9B7C6"/>
                </a:solidFill>
                <a:highlight>
                  <a:srgbClr val="2B2B2B"/>
                </a:highlight>
                <a:latin typeface="Consolas"/>
                <a:ea typeface="Consolas"/>
                <a:cs typeface="Consolas"/>
                <a:sym typeface="Consolas"/>
              </a:rPr>
              <a:t>}</a:t>
            </a:r>
            <a:endParaRPr sz="1100">
              <a:solidFill>
                <a:srgbClr val="A9B7C6"/>
              </a:solidFill>
              <a:highlight>
                <a:srgbClr val="2B2B2B"/>
              </a:highlight>
              <a:latin typeface="Consolas"/>
              <a:ea typeface="Consolas"/>
              <a:cs typeface="Consolas"/>
              <a:sym typeface="Consola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25"/>
          <p:cNvSpPr txBox="1"/>
          <p:nvPr>
            <p:ph type="title"/>
          </p:nvPr>
        </p:nvSpPr>
        <p:spPr>
          <a:xfrm>
            <a:off x="361169" y="532769"/>
            <a:ext cx="8520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uk-UA" sz="2000"/>
              <a:t>Object Relational Mapping </a:t>
            </a:r>
            <a:r>
              <a:rPr lang="uk-UA" sz="1800"/>
              <a:t>(continued)</a:t>
            </a:r>
            <a:r>
              <a:rPr lang="uk-UA" sz="2100"/>
              <a:t> </a:t>
            </a:r>
            <a:endParaRPr sz="2000"/>
          </a:p>
        </p:txBody>
      </p:sp>
      <p:pic>
        <p:nvPicPr>
          <p:cNvPr id="186" name="Google Shape;186;p25"/>
          <p:cNvPicPr preferRelativeResize="0"/>
          <p:nvPr/>
        </p:nvPicPr>
        <p:blipFill>
          <a:blip r:embed="rId3">
            <a:alphaModFix/>
          </a:blip>
          <a:stretch>
            <a:fillRect/>
          </a:stretch>
        </p:blipFill>
        <p:spPr>
          <a:xfrm>
            <a:off x="1482400" y="1530475"/>
            <a:ext cx="5985576" cy="3264499"/>
          </a:xfrm>
          <a:prstGeom prst="rect">
            <a:avLst/>
          </a:prstGeom>
          <a:noFill/>
          <a:ln>
            <a:noFill/>
          </a:ln>
        </p:spPr>
      </p:pic>
      <p:sp>
        <p:nvSpPr>
          <p:cNvPr id="187" name="Google Shape;187;p25"/>
          <p:cNvSpPr txBox="1"/>
          <p:nvPr/>
        </p:nvSpPr>
        <p:spPr>
          <a:xfrm>
            <a:off x="1482400" y="1055100"/>
            <a:ext cx="5898300" cy="431100"/>
          </a:xfrm>
          <a:prstGeom prst="rect">
            <a:avLst/>
          </a:prstGeom>
          <a:no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b="1" lang="uk-UA" sz="1600">
                <a:latin typeface="Century Gothic"/>
                <a:ea typeface="Century Gothic"/>
                <a:cs typeface="Century Gothic"/>
                <a:sym typeface="Century Gothic"/>
              </a:rPr>
              <a:t>ORM Architecture</a:t>
            </a:r>
            <a:endParaRPr b="1" sz="1600">
              <a:latin typeface="Century Gothic"/>
              <a:ea typeface="Century Gothic"/>
              <a:cs typeface="Century Gothic"/>
              <a:sym typeface="Century Gothic"/>
            </a:endParaRPr>
          </a:p>
        </p:txBody>
      </p:sp>
      <p:sp>
        <p:nvSpPr>
          <p:cNvPr id="188" name="Google Shape;188;p25"/>
          <p:cNvSpPr txBox="1"/>
          <p:nvPr/>
        </p:nvSpPr>
        <p:spPr>
          <a:xfrm>
            <a:off x="3826125" y="4794975"/>
            <a:ext cx="1875300" cy="29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uk-UA" sz="700">
                <a:solidFill>
                  <a:srgbClr val="3F3F3F"/>
                </a:solidFill>
                <a:highlight>
                  <a:srgbClr val="FFFFFF"/>
                </a:highlight>
              </a:rPr>
              <a:t> image source: </a:t>
            </a:r>
            <a:r>
              <a:rPr b="1" lang="uk-UA" sz="700" u="sng">
                <a:solidFill>
                  <a:srgbClr val="3F3F3F"/>
                </a:solidFill>
                <a:highlight>
                  <a:srgbClr val="FFFFFF"/>
                </a:highlight>
                <a:hlinkClick r:id="rId4">
                  <a:extLst>
                    <a:ext uri="{A12FA001-AC4F-418D-AE19-62706E023703}">
                      <ahyp:hlinkClr val="tx"/>
                    </a:ext>
                  </a:extLst>
                </a:hlinkClick>
              </a:rPr>
              <a:t>https://learnjava.co.in</a:t>
            </a:r>
            <a:endParaRPr b="1" sz="700">
              <a:solidFill>
                <a:srgbClr val="3F3F3F"/>
              </a:solidFill>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3" name="Shape 503"/>
        <p:cNvGrpSpPr/>
        <p:nvPr/>
      </p:nvGrpSpPr>
      <p:grpSpPr>
        <a:xfrm>
          <a:off x="0" y="0"/>
          <a:ext cx="0" cy="0"/>
          <a:chOff x="0" y="0"/>
          <a:chExt cx="0" cy="0"/>
        </a:xfrm>
      </p:grpSpPr>
      <p:sp>
        <p:nvSpPr>
          <p:cNvPr id="504" name="Google Shape;504;p70"/>
          <p:cNvSpPr txBox="1"/>
          <p:nvPr>
            <p:ph type="title"/>
          </p:nvPr>
        </p:nvSpPr>
        <p:spPr>
          <a:xfrm>
            <a:off x="361169" y="532769"/>
            <a:ext cx="8520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uk-UA"/>
              <a:t>Multiple SELECT Expressions</a:t>
            </a:r>
            <a:endParaRPr/>
          </a:p>
        </p:txBody>
      </p:sp>
      <p:sp>
        <p:nvSpPr>
          <p:cNvPr id="505" name="Google Shape;505;p70"/>
          <p:cNvSpPr txBox="1"/>
          <p:nvPr>
            <p:ph idx="1" type="body"/>
          </p:nvPr>
        </p:nvSpPr>
        <p:spPr>
          <a:xfrm>
            <a:off x="508875" y="1070025"/>
            <a:ext cx="8315400" cy="50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uk-UA" sz="1400"/>
              <a:t>The SELECT clause may also define composite results: </a:t>
            </a:r>
            <a:endParaRPr sz="1400">
              <a:latin typeface="Consolas"/>
              <a:ea typeface="Consolas"/>
              <a:cs typeface="Consolas"/>
              <a:sym typeface="Consolas"/>
            </a:endParaRPr>
          </a:p>
        </p:txBody>
      </p:sp>
      <p:sp>
        <p:nvSpPr>
          <p:cNvPr id="506" name="Google Shape;506;p70"/>
          <p:cNvSpPr txBox="1"/>
          <p:nvPr/>
        </p:nvSpPr>
        <p:spPr>
          <a:xfrm>
            <a:off x="508875" y="2918375"/>
            <a:ext cx="8553900" cy="1539300"/>
          </a:xfrm>
          <a:prstGeom prst="rect">
            <a:avLst/>
          </a:prstGeom>
          <a:solidFill>
            <a:srgbClr val="262626"/>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uk-UA" sz="1100">
                <a:solidFill>
                  <a:srgbClr val="CC7832"/>
                </a:solidFill>
                <a:highlight>
                  <a:srgbClr val="2B2B2B"/>
                </a:highlight>
                <a:latin typeface="Consolas"/>
                <a:ea typeface="Consolas"/>
                <a:cs typeface="Consolas"/>
                <a:sym typeface="Consolas"/>
              </a:rPr>
              <a:t>public static void </a:t>
            </a:r>
            <a:r>
              <a:rPr lang="uk-UA" sz="1100">
                <a:solidFill>
                  <a:srgbClr val="FFC66D"/>
                </a:solidFill>
                <a:highlight>
                  <a:srgbClr val="2B2B2B"/>
                </a:highlight>
                <a:latin typeface="Consolas"/>
                <a:ea typeface="Consolas"/>
                <a:cs typeface="Consolas"/>
                <a:sym typeface="Consolas"/>
              </a:rPr>
              <a:t>main</a:t>
            </a:r>
            <a:r>
              <a:rPr lang="uk-UA" sz="1100">
                <a:solidFill>
                  <a:srgbClr val="A9B7C6"/>
                </a:solidFill>
                <a:highlight>
                  <a:srgbClr val="2B2B2B"/>
                </a:highlight>
                <a:latin typeface="Consolas"/>
                <a:ea typeface="Consolas"/>
                <a:cs typeface="Consolas"/>
                <a:sym typeface="Consolas"/>
              </a:rPr>
              <a:t>(String[] args) {</a:t>
            </a:r>
            <a:endParaRPr i="1" sz="1100">
              <a:solidFill>
                <a:srgbClr val="A8C023"/>
              </a:solidFill>
              <a:highlight>
                <a:srgbClr val="2B2B2B"/>
              </a:highlight>
              <a:latin typeface="Consolas"/>
              <a:ea typeface="Consolas"/>
              <a:cs typeface="Consolas"/>
              <a:sym typeface="Consolas"/>
            </a:endParaRPr>
          </a:p>
          <a:p>
            <a:pPr indent="0" lvl="0" marL="0" rtl="0" algn="l">
              <a:spcBef>
                <a:spcPts val="0"/>
              </a:spcBef>
              <a:spcAft>
                <a:spcPts val="0"/>
              </a:spcAft>
              <a:buNone/>
            </a:pPr>
            <a:r>
              <a:rPr i="1" lang="uk-UA" sz="1100">
                <a:solidFill>
                  <a:srgbClr val="A8C023"/>
                </a:solidFill>
                <a:highlight>
                  <a:srgbClr val="2B2B2B"/>
                </a:highlight>
                <a:latin typeface="Consolas"/>
                <a:ea typeface="Consolas"/>
                <a:cs typeface="Consolas"/>
                <a:sym typeface="Consolas"/>
              </a:rPr>
              <a:t>   </a:t>
            </a:r>
            <a:r>
              <a:rPr lang="uk-UA" sz="1100">
                <a:solidFill>
                  <a:srgbClr val="A9B7C6"/>
                </a:solidFill>
                <a:highlight>
                  <a:srgbClr val="2B2B2B"/>
                </a:highlight>
                <a:latin typeface="Consolas"/>
                <a:ea typeface="Consolas"/>
                <a:cs typeface="Consolas"/>
                <a:sym typeface="Consolas"/>
              </a:rPr>
              <a:t>SessionFactory factory = </a:t>
            </a:r>
            <a:r>
              <a:rPr lang="uk-UA" sz="1100">
                <a:solidFill>
                  <a:srgbClr val="CC7832"/>
                </a:solidFill>
                <a:highlight>
                  <a:srgbClr val="2B2B2B"/>
                </a:highlight>
                <a:latin typeface="Consolas"/>
                <a:ea typeface="Consolas"/>
                <a:cs typeface="Consolas"/>
                <a:sym typeface="Consolas"/>
              </a:rPr>
              <a:t>new </a:t>
            </a:r>
            <a:r>
              <a:rPr lang="uk-UA" sz="1100">
                <a:solidFill>
                  <a:srgbClr val="A9B7C6"/>
                </a:solidFill>
                <a:highlight>
                  <a:srgbClr val="2B2B2B"/>
                </a:highlight>
                <a:latin typeface="Consolas"/>
                <a:ea typeface="Consolas"/>
                <a:cs typeface="Consolas"/>
                <a:sym typeface="Consolas"/>
              </a:rPr>
              <a:t>Configuration().configure().buildSessionFactory()</a:t>
            </a:r>
            <a:r>
              <a:rPr lang="uk-UA" sz="1100">
                <a:solidFill>
                  <a:srgbClr val="CC7832"/>
                </a:solidFill>
                <a:highlight>
                  <a:srgbClr val="2B2B2B"/>
                </a:highlight>
                <a:latin typeface="Consolas"/>
                <a:ea typeface="Consolas"/>
                <a:cs typeface="Consolas"/>
                <a:sym typeface="Consolas"/>
              </a:rPr>
              <a:t>;</a:t>
            </a:r>
            <a:endParaRPr sz="1100">
              <a:solidFill>
                <a:srgbClr val="CC7832"/>
              </a:solidFill>
              <a:highlight>
                <a:srgbClr val="2B2B2B"/>
              </a:highlight>
              <a:latin typeface="Consolas"/>
              <a:ea typeface="Consolas"/>
              <a:cs typeface="Consolas"/>
              <a:sym typeface="Consolas"/>
            </a:endParaRPr>
          </a:p>
          <a:p>
            <a:pPr indent="0" lvl="0" marL="0" rtl="0" algn="l">
              <a:spcBef>
                <a:spcPts val="0"/>
              </a:spcBef>
              <a:spcAft>
                <a:spcPts val="0"/>
              </a:spcAft>
              <a:buNone/>
            </a:pPr>
            <a:r>
              <a:rPr lang="uk-UA" sz="1100">
                <a:solidFill>
                  <a:srgbClr val="CC7832"/>
                </a:solidFill>
                <a:highlight>
                  <a:srgbClr val="2B2B2B"/>
                </a:highlight>
                <a:latin typeface="Consolas"/>
                <a:ea typeface="Consolas"/>
                <a:cs typeface="Consolas"/>
                <a:sym typeface="Consolas"/>
              </a:rPr>
              <a:t>   </a:t>
            </a:r>
            <a:r>
              <a:rPr lang="uk-UA" sz="1100">
                <a:solidFill>
                  <a:srgbClr val="A9B7C6"/>
                </a:solidFill>
                <a:highlight>
                  <a:srgbClr val="2B2B2B"/>
                </a:highlight>
                <a:latin typeface="Consolas"/>
                <a:ea typeface="Consolas"/>
                <a:cs typeface="Consolas"/>
                <a:sym typeface="Consolas"/>
              </a:rPr>
              <a:t>Session session = factory.openSession()</a:t>
            </a:r>
            <a:r>
              <a:rPr lang="uk-UA" sz="1100">
                <a:solidFill>
                  <a:srgbClr val="CC7832"/>
                </a:solidFill>
                <a:highlight>
                  <a:srgbClr val="2B2B2B"/>
                </a:highlight>
                <a:latin typeface="Consolas"/>
                <a:ea typeface="Consolas"/>
                <a:cs typeface="Consolas"/>
                <a:sym typeface="Consolas"/>
              </a:rPr>
              <a:t>;</a:t>
            </a:r>
            <a:br>
              <a:rPr lang="uk-UA" sz="1100">
                <a:solidFill>
                  <a:srgbClr val="A9B7C6"/>
                </a:solidFill>
                <a:highlight>
                  <a:srgbClr val="2B2B2B"/>
                </a:highlight>
                <a:latin typeface="Consolas"/>
                <a:ea typeface="Consolas"/>
                <a:cs typeface="Consolas"/>
                <a:sym typeface="Consolas"/>
              </a:rPr>
            </a:br>
            <a:r>
              <a:rPr lang="uk-UA" sz="1100">
                <a:solidFill>
                  <a:srgbClr val="A9B7C6"/>
                </a:solidFill>
                <a:highlight>
                  <a:srgbClr val="2B2B2B"/>
                </a:highlight>
                <a:latin typeface="Consolas"/>
                <a:ea typeface="Consolas"/>
                <a:cs typeface="Consolas"/>
                <a:sym typeface="Consolas"/>
              </a:rPr>
              <a:t> </a:t>
            </a:r>
            <a:r>
              <a:rPr lang="uk-UA" sz="1000">
                <a:solidFill>
                  <a:srgbClr val="A9B7C6"/>
                </a:solidFill>
                <a:highlight>
                  <a:srgbClr val="2B2B2B"/>
                </a:highlight>
                <a:latin typeface="Consolas"/>
                <a:ea typeface="Consolas"/>
                <a:cs typeface="Consolas"/>
                <a:sym typeface="Consolas"/>
              </a:rPr>
              <a:t>  </a:t>
            </a:r>
            <a:r>
              <a:rPr lang="uk-UA" sz="1000">
                <a:solidFill>
                  <a:srgbClr val="A9B7C6"/>
                </a:solidFill>
                <a:highlight>
                  <a:srgbClr val="2B2B2B"/>
                </a:highlight>
                <a:latin typeface="Consolas"/>
                <a:ea typeface="Consolas"/>
                <a:cs typeface="Consolas"/>
                <a:sym typeface="Consolas"/>
              </a:rPr>
              <a:t>TypedQuery&lt;Object[]&gt; queryy = session.createQuery( </a:t>
            </a:r>
            <a:r>
              <a:rPr lang="uk-UA" sz="1000">
                <a:solidFill>
                  <a:srgbClr val="6A8759"/>
                </a:solidFill>
                <a:highlight>
                  <a:srgbClr val="2B2B2B"/>
                </a:highlight>
                <a:latin typeface="Consolas"/>
                <a:ea typeface="Consolas"/>
                <a:cs typeface="Consolas"/>
                <a:sym typeface="Consolas"/>
              </a:rPr>
              <a:t>"</a:t>
            </a:r>
            <a:r>
              <a:rPr lang="uk-UA" sz="1000">
                <a:solidFill>
                  <a:srgbClr val="6A8759"/>
                </a:solidFill>
                <a:highlight>
                  <a:srgbClr val="364135"/>
                </a:highlight>
                <a:latin typeface="Consolas"/>
                <a:ea typeface="Consolas"/>
                <a:cs typeface="Consolas"/>
                <a:sym typeface="Consolas"/>
              </a:rPr>
              <a:t>SELECT U.salary, U.fullname FROM User AS U</a:t>
            </a:r>
            <a:r>
              <a:rPr lang="uk-UA" sz="1000">
                <a:solidFill>
                  <a:srgbClr val="6A8759"/>
                </a:solidFill>
                <a:highlight>
                  <a:srgbClr val="2B2B2B"/>
                </a:highlight>
                <a:latin typeface="Consolas"/>
                <a:ea typeface="Consolas"/>
                <a:cs typeface="Consolas"/>
                <a:sym typeface="Consolas"/>
              </a:rPr>
              <a:t>"</a:t>
            </a:r>
            <a:r>
              <a:rPr lang="uk-UA" sz="1000">
                <a:solidFill>
                  <a:srgbClr val="CC7832"/>
                </a:solidFill>
                <a:highlight>
                  <a:srgbClr val="2B2B2B"/>
                </a:highlight>
                <a:latin typeface="Consolas"/>
                <a:ea typeface="Consolas"/>
                <a:cs typeface="Consolas"/>
                <a:sym typeface="Consolas"/>
              </a:rPr>
              <a:t>,</a:t>
            </a:r>
            <a:r>
              <a:rPr lang="uk-UA" sz="1000">
                <a:solidFill>
                  <a:srgbClr val="CC7832"/>
                </a:solidFill>
                <a:highlight>
                  <a:srgbClr val="2B2B2B"/>
                </a:highlight>
                <a:latin typeface="Consolas"/>
                <a:ea typeface="Consolas"/>
                <a:cs typeface="Consolas"/>
                <a:sym typeface="Consolas"/>
              </a:rPr>
              <a:t> </a:t>
            </a:r>
            <a:r>
              <a:rPr lang="uk-UA" sz="1000">
                <a:solidFill>
                  <a:srgbClr val="A9B7C6"/>
                </a:solidFill>
                <a:highlight>
                  <a:srgbClr val="2B2B2B"/>
                </a:highlight>
                <a:latin typeface="Consolas"/>
                <a:ea typeface="Consolas"/>
                <a:cs typeface="Consolas"/>
                <a:sym typeface="Consolas"/>
              </a:rPr>
              <a:t>Object[].</a:t>
            </a:r>
            <a:r>
              <a:rPr lang="uk-UA" sz="1000">
                <a:solidFill>
                  <a:srgbClr val="CC7832"/>
                </a:solidFill>
                <a:highlight>
                  <a:srgbClr val="2B2B2B"/>
                </a:highlight>
                <a:latin typeface="Consolas"/>
                <a:ea typeface="Consolas"/>
                <a:cs typeface="Consolas"/>
                <a:sym typeface="Consolas"/>
              </a:rPr>
              <a:t>class</a:t>
            </a:r>
            <a:r>
              <a:rPr lang="uk-UA" sz="1000">
                <a:solidFill>
                  <a:srgbClr val="A9B7C6"/>
                </a:solidFill>
                <a:highlight>
                  <a:srgbClr val="2B2B2B"/>
                </a:highlight>
                <a:latin typeface="Consolas"/>
                <a:ea typeface="Consolas"/>
                <a:cs typeface="Consolas"/>
                <a:sym typeface="Consolas"/>
              </a:rPr>
              <a:t>)</a:t>
            </a:r>
            <a:r>
              <a:rPr lang="uk-UA" sz="1000">
                <a:solidFill>
                  <a:srgbClr val="CC7832"/>
                </a:solidFill>
                <a:highlight>
                  <a:srgbClr val="2B2B2B"/>
                </a:highlight>
                <a:latin typeface="Consolas"/>
                <a:ea typeface="Consolas"/>
                <a:cs typeface="Consolas"/>
                <a:sym typeface="Consolas"/>
              </a:rPr>
              <a:t>;</a:t>
            </a:r>
            <a:endParaRPr sz="1000">
              <a:solidFill>
                <a:srgbClr val="CC7832"/>
              </a:solidFill>
              <a:highlight>
                <a:srgbClr val="2B2B2B"/>
              </a:highlight>
              <a:latin typeface="Consolas"/>
              <a:ea typeface="Consolas"/>
              <a:cs typeface="Consolas"/>
              <a:sym typeface="Consolas"/>
            </a:endParaRPr>
          </a:p>
          <a:p>
            <a:pPr indent="0" lvl="0" marL="0" rtl="0" algn="l">
              <a:spcBef>
                <a:spcPts val="0"/>
              </a:spcBef>
              <a:spcAft>
                <a:spcPts val="0"/>
              </a:spcAft>
              <a:buNone/>
            </a:pPr>
            <a:r>
              <a:rPr lang="uk-UA" sz="1100">
                <a:solidFill>
                  <a:srgbClr val="A9B7C6"/>
                </a:solidFill>
                <a:highlight>
                  <a:srgbClr val="2B2B2B"/>
                </a:highlight>
                <a:latin typeface="Consolas"/>
                <a:ea typeface="Consolas"/>
                <a:cs typeface="Consolas"/>
                <a:sym typeface="Consolas"/>
              </a:rPr>
              <a:t>List&lt;Object[]&gt; resultss = queryy.getResultList()</a:t>
            </a:r>
            <a:r>
              <a:rPr lang="uk-UA" sz="1100">
                <a:solidFill>
                  <a:srgbClr val="CC7832"/>
                </a:solidFill>
                <a:highlight>
                  <a:srgbClr val="2B2B2B"/>
                </a:highlight>
                <a:latin typeface="Consolas"/>
                <a:ea typeface="Consolas"/>
                <a:cs typeface="Consolas"/>
                <a:sym typeface="Consolas"/>
              </a:rPr>
              <a:t>;</a:t>
            </a:r>
            <a:endParaRPr sz="1100">
              <a:solidFill>
                <a:srgbClr val="CC7832"/>
              </a:solidFill>
              <a:highlight>
                <a:srgbClr val="2B2B2B"/>
              </a:highlight>
              <a:latin typeface="Consolas"/>
              <a:ea typeface="Consolas"/>
              <a:cs typeface="Consolas"/>
              <a:sym typeface="Consolas"/>
            </a:endParaRPr>
          </a:p>
          <a:p>
            <a:pPr indent="0" lvl="0" marL="0" rtl="0" algn="l">
              <a:spcBef>
                <a:spcPts val="0"/>
              </a:spcBef>
              <a:spcAft>
                <a:spcPts val="0"/>
              </a:spcAft>
              <a:buNone/>
            </a:pPr>
            <a:r>
              <a:rPr lang="uk-UA" sz="1100">
                <a:solidFill>
                  <a:srgbClr val="CC7832"/>
                </a:solidFill>
                <a:highlight>
                  <a:srgbClr val="2B2B2B"/>
                </a:highlight>
                <a:latin typeface="Consolas"/>
                <a:ea typeface="Consolas"/>
                <a:cs typeface="Consolas"/>
                <a:sym typeface="Consolas"/>
              </a:rPr>
              <a:t>for </a:t>
            </a:r>
            <a:r>
              <a:rPr lang="uk-UA" sz="1100">
                <a:solidFill>
                  <a:srgbClr val="A9B7C6"/>
                </a:solidFill>
                <a:highlight>
                  <a:srgbClr val="2B2B2B"/>
                </a:highlight>
                <a:latin typeface="Consolas"/>
                <a:ea typeface="Consolas"/>
                <a:cs typeface="Consolas"/>
                <a:sym typeface="Consolas"/>
              </a:rPr>
              <a:t>(Object[] a : resultss) {</a:t>
            </a:r>
            <a:endParaRPr sz="1100">
              <a:solidFill>
                <a:srgbClr val="A9B7C6"/>
              </a:solidFill>
              <a:highlight>
                <a:srgbClr val="2B2B2B"/>
              </a:highlight>
              <a:latin typeface="Consolas"/>
              <a:ea typeface="Consolas"/>
              <a:cs typeface="Consolas"/>
              <a:sym typeface="Consolas"/>
            </a:endParaRPr>
          </a:p>
          <a:p>
            <a:pPr indent="0" lvl="0" marL="0" rtl="0" algn="l">
              <a:spcBef>
                <a:spcPts val="0"/>
              </a:spcBef>
              <a:spcAft>
                <a:spcPts val="0"/>
              </a:spcAft>
              <a:buNone/>
            </a:pPr>
            <a:r>
              <a:rPr lang="uk-UA" sz="1100">
                <a:solidFill>
                  <a:srgbClr val="A9B7C6"/>
                </a:solidFill>
                <a:highlight>
                  <a:srgbClr val="2B2B2B"/>
                </a:highlight>
                <a:latin typeface="Consolas"/>
                <a:ea typeface="Consolas"/>
                <a:cs typeface="Consolas"/>
                <a:sym typeface="Consolas"/>
              </a:rPr>
              <a:t>   System.</a:t>
            </a:r>
            <a:r>
              <a:rPr i="1" lang="uk-UA" sz="1100">
                <a:solidFill>
                  <a:srgbClr val="9876AA"/>
                </a:solidFill>
                <a:highlight>
                  <a:srgbClr val="2B2B2B"/>
                </a:highlight>
                <a:latin typeface="Consolas"/>
                <a:ea typeface="Consolas"/>
                <a:cs typeface="Consolas"/>
                <a:sym typeface="Consolas"/>
              </a:rPr>
              <a:t>out</a:t>
            </a:r>
            <a:r>
              <a:rPr lang="uk-UA" sz="1100">
                <a:solidFill>
                  <a:srgbClr val="A9B7C6"/>
                </a:solidFill>
                <a:highlight>
                  <a:srgbClr val="2B2B2B"/>
                </a:highlight>
                <a:latin typeface="Consolas"/>
                <a:ea typeface="Consolas"/>
                <a:cs typeface="Consolas"/>
                <a:sym typeface="Consolas"/>
              </a:rPr>
              <a:t>.println(</a:t>
            </a:r>
            <a:r>
              <a:rPr lang="uk-UA" sz="1100">
                <a:solidFill>
                  <a:srgbClr val="6A8759"/>
                </a:solidFill>
                <a:highlight>
                  <a:srgbClr val="2B2B2B"/>
                </a:highlight>
                <a:latin typeface="Consolas"/>
                <a:ea typeface="Consolas"/>
                <a:cs typeface="Consolas"/>
                <a:sym typeface="Consolas"/>
              </a:rPr>
              <a:t>"Salary: " </a:t>
            </a:r>
            <a:r>
              <a:rPr lang="uk-UA" sz="1100">
                <a:solidFill>
                  <a:srgbClr val="A9B7C6"/>
                </a:solidFill>
                <a:highlight>
                  <a:srgbClr val="2B2B2B"/>
                </a:highlight>
                <a:latin typeface="Consolas"/>
                <a:ea typeface="Consolas"/>
                <a:cs typeface="Consolas"/>
                <a:sym typeface="Consolas"/>
              </a:rPr>
              <a:t>+ a[</a:t>
            </a:r>
            <a:r>
              <a:rPr lang="uk-UA" sz="1100">
                <a:solidFill>
                  <a:srgbClr val="6897BB"/>
                </a:solidFill>
                <a:highlight>
                  <a:srgbClr val="2B2B2B"/>
                </a:highlight>
                <a:latin typeface="Consolas"/>
                <a:ea typeface="Consolas"/>
                <a:cs typeface="Consolas"/>
                <a:sym typeface="Consolas"/>
              </a:rPr>
              <a:t>0</a:t>
            </a:r>
            <a:r>
              <a:rPr lang="uk-UA" sz="1100">
                <a:solidFill>
                  <a:srgbClr val="A9B7C6"/>
                </a:solidFill>
                <a:highlight>
                  <a:srgbClr val="2B2B2B"/>
                </a:highlight>
                <a:latin typeface="Consolas"/>
                <a:ea typeface="Consolas"/>
                <a:cs typeface="Consolas"/>
                <a:sym typeface="Consolas"/>
              </a:rPr>
              <a:t>] + </a:t>
            </a:r>
            <a:r>
              <a:rPr lang="uk-UA" sz="1100">
                <a:solidFill>
                  <a:srgbClr val="6A8759"/>
                </a:solidFill>
                <a:highlight>
                  <a:srgbClr val="2B2B2B"/>
                </a:highlight>
                <a:latin typeface="Consolas"/>
                <a:ea typeface="Consolas"/>
                <a:cs typeface="Consolas"/>
                <a:sym typeface="Consolas"/>
              </a:rPr>
              <a:t>", Full name: " </a:t>
            </a:r>
            <a:r>
              <a:rPr lang="uk-UA" sz="1100">
                <a:solidFill>
                  <a:srgbClr val="A9B7C6"/>
                </a:solidFill>
                <a:highlight>
                  <a:srgbClr val="2B2B2B"/>
                </a:highlight>
                <a:latin typeface="Consolas"/>
                <a:ea typeface="Consolas"/>
                <a:cs typeface="Consolas"/>
                <a:sym typeface="Consolas"/>
              </a:rPr>
              <a:t>+ a[</a:t>
            </a:r>
            <a:r>
              <a:rPr lang="uk-UA" sz="1100">
                <a:solidFill>
                  <a:srgbClr val="6897BB"/>
                </a:solidFill>
                <a:highlight>
                  <a:srgbClr val="2B2B2B"/>
                </a:highlight>
                <a:latin typeface="Consolas"/>
                <a:ea typeface="Consolas"/>
                <a:cs typeface="Consolas"/>
                <a:sym typeface="Consolas"/>
              </a:rPr>
              <a:t>1</a:t>
            </a:r>
            <a:r>
              <a:rPr lang="uk-UA" sz="1100">
                <a:solidFill>
                  <a:srgbClr val="A9B7C6"/>
                </a:solidFill>
                <a:highlight>
                  <a:srgbClr val="2B2B2B"/>
                </a:highlight>
                <a:latin typeface="Consolas"/>
                <a:ea typeface="Consolas"/>
                <a:cs typeface="Consolas"/>
                <a:sym typeface="Consolas"/>
              </a:rPr>
              <a:t>])</a:t>
            </a:r>
            <a:r>
              <a:rPr lang="uk-UA" sz="1100">
                <a:solidFill>
                  <a:srgbClr val="CC7832"/>
                </a:solidFill>
                <a:highlight>
                  <a:srgbClr val="2B2B2B"/>
                </a:highlight>
                <a:latin typeface="Consolas"/>
                <a:ea typeface="Consolas"/>
                <a:cs typeface="Consolas"/>
                <a:sym typeface="Consolas"/>
              </a:rPr>
              <a:t>;</a:t>
            </a:r>
            <a:r>
              <a:rPr lang="uk-UA" sz="1100">
                <a:solidFill>
                  <a:srgbClr val="A9B7C6"/>
                </a:solidFill>
                <a:highlight>
                  <a:srgbClr val="2B2B2B"/>
                </a:highlight>
                <a:latin typeface="Consolas"/>
                <a:ea typeface="Consolas"/>
                <a:cs typeface="Consolas"/>
                <a:sym typeface="Consolas"/>
              </a:rPr>
              <a:t> </a:t>
            </a:r>
            <a:r>
              <a:rPr lang="uk-UA" sz="1100">
                <a:solidFill>
                  <a:srgbClr val="A9B7C6"/>
                </a:solidFill>
                <a:highlight>
                  <a:srgbClr val="2B2B2B"/>
                </a:highlight>
                <a:latin typeface="Consolas"/>
                <a:ea typeface="Consolas"/>
                <a:cs typeface="Consolas"/>
                <a:sym typeface="Consolas"/>
              </a:rPr>
              <a:t>}</a:t>
            </a:r>
            <a:endParaRPr sz="1100">
              <a:solidFill>
                <a:srgbClr val="A9B7C6"/>
              </a:solidFill>
              <a:highlight>
                <a:srgbClr val="2B2B2B"/>
              </a:highlight>
              <a:latin typeface="Consolas"/>
              <a:ea typeface="Consolas"/>
              <a:cs typeface="Consolas"/>
              <a:sym typeface="Consolas"/>
            </a:endParaRPr>
          </a:p>
          <a:p>
            <a:pPr indent="0" lvl="0" marL="0" rtl="0" algn="l">
              <a:spcBef>
                <a:spcPts val="0"/>
              </a:spcBef>
              <a:spcAft>
                <a:spcPts val="0"/>
              </a:spcAft>
              <a:buNone/>
            </a:pPr>
            <a:r>
              <a:rPr lang="uk-UA" sz="1100">
                <a:solidFill>
                  <a:srgbClr val="A9B7C6"/>
                </a:solidFill>
                <a:highlight>
                  <a:srgbClr val="2B2B2B"/>
                </a:highlight>
                <a:latin typeface="Consolas"/>
                <a:ea typeface="Consolas"/>
                <a:cs typeface="Consolas"/>
                <a:sym typeface="Consolas"/>
              </a:rPr>
              <a:t>}}</a:t>
            </a:r>
            <a:endParaRPr sz="1100">
              <a:solidFill>
                <a:srgbClr val="A9B7C6"/>
              </a:solidFill>
              <a:highlight>
                <a:srgbClr val="2B2B2B"/>
              </a:highlight>
              <a:latin typeface="Consolas"/>
              <a:ea typeface="Consolas"/>
              <a:cs typeface="Consolas"/>
              <a:sym typeface="Consolas"/>
            </a:endParaRPr>
          </a:p>
        </p:txBody>
      </p:sp>
      <p:sp>
        <p:nvSpPr>
          <p:cNvPr id="507" name="Google Shape;507;p70"/>
          <p:cNvSpPr txBox="1"/>
          <p:nvPr/>
        </p:nvSpPr>
        <p:spPr>
          <a:xfrm>
            <a:off x="508875" y="2002800"/>
            <a:ext cx="8054700" cy="86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uk-UA"/>
              <a:t>The result list of above query contains Object[] elements, one per result. The length of each result </a:t>
            </a:r>
            <a:r>
              <a:rPr b="1" lang="uk-UA"/>
              <a:t>Object[]</a:t>
            </a:r>
            <a:r>
              <a:rPr lang="uk-UA"/>
              <a:t> element is </a:t>
            </a:r>
            <a:r>
              <a:rPr b="1" lang="uk-UA"/>
              <a:t>2</a:t>
            </a:r>
            <a:r>
              <a:rPr lang="uk-UA"/>
              <a:t>. The first array cell contains the salary (</a:t>
            </a:r>
            <a:r>
              <a:rPr lang="uk-UA" sz="1500">
                <a:solidFill>
                  <a:srgbClr val="09507C"/>
                </a:solidFill>
              </a:rPr>
              <a:t>U.salary</a:t>
            </a:r>
            <a:r>
              <a:rPr lang="uk-UA"/>
              <a:t>) and the second array cell contains the Full name (</a:t>
            </a:r>
            <a:r>
              <a:rPr lang="uk-UA" sz="1500">
                <a:solidFill>
                  <a:srgbClr val="09507C"/>
                </a:solidFill>
              </a:rPr>
              <a:t>U.fullname</a:t>
            </a:r>
            <a:r>
              <a:rPr lang="uk-UA"/>
              <a:t>). The following code demonstrates the above query</a:t>
            </a:r>
            <a:endParaRPr/>
          </a:p>
        </p:txBody>
      </p:sp>
      <p:sp>
        <p:nvSpPr>
          <p:cNvPr id="508" name="Google Shape;508;p70"/>
          <p:cNvSpPr txBox="1"/>
          <p:nvPr/>
        </p:nvSpPr>
        <p:spPr>
          <a:xfrm>
            <a:off x="1974050" y="1481375"/>
            <a:ext cx="5030700" cy="400200"/>
          </a:xfrm>
          <a:prstGeom prst="rect">
            <a:avLst/>
          </a:prstGeom>
          <a:no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uk-UA">
                <a:solidFill>
                  <a:srgbClr val="741B47"/>
                </a:solidFill>
                <a:latin typeface="Consolas"/>
                <a:ea typeface="Consolas"/>
                <a:cs typeface="Consolas"/>
                <a:sym typeface="Consolas"/>
              </a:rPr>
              <a:t>SELECT </a:t>
            </a:r>
            <a:r>
              <a:rPr lang="uk-UA">
                <a:solidFill>
                  <a:srgbClr val="09507C"/>
                </a:solidFill>
                <a:latin typeface="Consolas"/>
                <a:ea typeface="Consolas"/>
                <a:cs typeface="Consolas"/>
                <a:sym typeface="Consolas"/>
              </a:rPr>
              <a:t>U.salary,</a:t>
            </a:r>
            <a:r>
              <a:rPr lang="uk-UA">
                <a:solidFill>
                  <a:srgbClr val="741B47"/>
                </a:solidFill>
                <a:latin typeface="Consolas"/>
                <a:ea typeface="Consolas"/>
                <a:cs typeface="Consolas"/>
                <a:sym typeface="Consolas"/>
              </a:rPr>
              <a:t> </a:t>
            </a:r>
            <a:r>
              <a:rPr lang="uk-UA">
                <a:solidFill>
                  <a:srgbClr val="09507C"/>
                </a:solidFill>
                <a:latin typeface="Consolas"/>
                <a:ea typeface="Consolas"/>
                <a:cs typeface="Consolas"/>
                <a:sym typeface="Consolas"/>
              </a:rPr>
              <a:t>U.fullname </a:t>
            </a:r>
            <a:r>
              <a:rPr lang="uk-UA">
                <a:solidFill>
                  <a:srgbClr val="741B47"/>
                </a:solidFill>
                <a:latin typeface="Consolas"/>
                <a:ea typeface="Consolas"/>
                <a:cs typeface="Consolas"/>
                <a:sym typeface="Consolas"/>
              </a:rPr>
              <a:t>FROM</a:t>
            </a:r>
            <a:r>
              <a:rPr lang="uk-UA">
                <a:solidFill>
                  <a:srgbClr val="09507C"/>
                </a:solidFill>
                <a:latin typeface="Consolas"/>
                <a:ea typeface="Consolas"/>
                <a:cs typeface="Consolas"/>
                <a:sym typeface="Consolas"/>
              </a:rPr>
              <a:t> User AS U;</a:t>
            </a:r>
            <a:endParaRPr sz="1300"/>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2" name="Shape 512"/>
        <p:cNvGrpSpPr/>
        <p:nvPr/>
      </p:nvGrpSpPr>
      <p:grpSpPr>
        <a:xfrm>
          <a:off x="0" y="0"/>
          <a:ext cx="0" cy="0"/>
          <a:chOff x="0" y="0"/>
          <a:chExt cx="0" cy="0"/>
        </a:xfrm>
      </p:grpSpPr>
      <p:sp>
        <p:nvSpPr>
          <p:cNvPr id="513" name="Google Shape;513;p71"/>
          <p:cNvSpPr txBox="1"/>
          <p:nvPr>
            <p:ph type="title"/>
          </p:nvPr>
        </p:nvSpPr>
        <p:spPr>
          <a:xfrm>
            <a:off x="361169" y="636619"/>
            <a:ext cx="8520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uk-UA"/>
              <a:t>Clauses in the HQL </a:t>
            </a:r>
            <a:r>
              <a:rPr lang="uk-UA" sz="2500"/>
              <a:t>(continued)</a:t>
            </a:r>
            <a:endParaRPr/>
          </a:p>
        </p:txBody>
      </p:sp>
      <p:sp>
        <p:nvSpPr>
          <p:cNvPr id="514" name="Google Shape;514;p71"/>
          <p:cNvSpPr txBox="1"/>
          <p:nvPr>
            <p:ph idx="1" type="body"/>
          </p:nvPr>
        </p:nvSpPr>
        <p:spPr>
          <a:xfrm>
            <a:off x="413975" y="1170800"/>
            <a:ext cx="8520600" cy="118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uk-UA" u="sng"/>
              <a:t>GROUP BY Clause and Aggregate function</a:t>
            </a:r>
            <a:endParaRPr b="1" u="sng"/>
          </a:p>
          <a:p>
            <a:pPr indent="0" lvl="0" marL="0" rtl="0" algn="l">
              <a:spcBef>
                <a:spcPts val="400"/>
              </a:spcBef>
              <a:spcAft>
                <a:spcPts val="400"/>
              </a:spcAft>
              <a:buClr>
                <a:schemeClr val="dk1"/>
              </a:buClr>
              <a:buSzPts val="1100"/>
              <a:buFont typeface="Arial"/>
              <a:buNone/>
            </a:pPr>
            <a:r>
              <a:rPr lang="uk-UA" sz="1400"/>
              <a:t>This clause lets Hibernate pull information from the database and group it based on a value of an attribute; and typically, uses the result to include an aggregate value. Following is the simple syntax of using GROUP BY clause:</a:t>
            </a:r>
            <a:endParaRPr/>
          </a:p>
        </p:txBody>
      </p:sp>
      <p:sp>
        <p:nvSpPr>
          <p:cNvPr id="515" name="Google Shape;515;p71"/>
          <p:cNvSpPr txBox="1"/>
          <p:nvPr/>
        </p:nvSpPr>
        <p:spPr>
          <a:xfrm>
            <a:off x="478025" y="2473075"/>
            <a:ext cx="8286900" cy="1877700"/>
          </a:xfrm>
          <a:prstGeom prst="rect">
            <a:avLst/>
          </a:prstGeom>
          <a:solidFill>
            <a:srgbClr val="262626"/>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uk-UA" sz="1000">
                <a:solidFill>
                  <a:srgbClr val="CC7832"/>
                </a:solidFill>
                <a:highlight>
                  <a:srgbClr val="2B2B2B"/>
                </a:highlight>
                <a:latin typeface="Consolas"/>
                <a:ea typeface="Consolas"/>
                <a:cs typeface="Consolas"/>
                <a:sym typeface="Consolas"/>
              </a:rPr>
              <a:t>public static void </a:t>
            </a:r>
            <a:r>
              <a:rPr lang="uk-UA" sz="1000">
                <a:solidFill>
                  <a:srgbClr val="FFC66D"/>
                </a:solidFill>
                <a:highlight>
                  <a:srgbClr val="2B2B2B"/>
                </a:highlight>
                <a:latin typeface="Consolas"/>
                <a:ea typeface="Consolas"/>
                <a:cs typeface="Consolas"/>
                <a:sym typeface="Consolas"/>
              </a:rPr>
              <a:t>main</a:t>
            </a:r>
            <a:r>
              <a:rPr lang="uk-UA" sz="1000">
                <a:solidFill>
                  <a:srgbClr val="A9B7C6"/>
                </a:solidFill>
                <a:highlight>
                  <a:srgbClr val="2B2B2B"/>
                </a:highlight>
                <a:latin typeface="Consolas"/>
                <a:ea typeface="Consolas"/>
                <a:cs typeface="Consolas"/>
                <a:sym typeface="Consolas"/>
              </a:rPr>
              <a:t>(String[] args) {</a:t>
            </a:r>
            <a:endParaRPr sz="1000">
              <a:solidFill>
                <a:srgbClr val="A9B7C6"/>
              </a:solidFill>
              <a:highlight>
                <a:srgbClr val="2B2B2B"/>
              </a:highlight>
              <a:latin typeface="Consolas"/>
              <a:ea typeface="Consolas"/>
              <a:cs typeface="Consolas"/>
              <a:sym typeface="Consolas"/>
            </a:endParaRPr>
          </a:p>
          <a:p>
            <a:pPr indent="0" lvl="0" marL="0" rtl="0" algn="l">
              <a:spcBef>
                <a:spcPts val="0"/>
              </a:spcBef>
              <a:spcAft>
                <a:spcPts val="0"/>
              </a:spcAft>
              <a:buNone/>
            </a:pPr>
            <a:r>
              <a:rPr lang="uk-UA" sz="1000">
                <a:solidFill>
                  <a:srgbClr val="A9B7C6"/>
                </a:solidFill>
                <a:highlight>
                  <a:srgbClr val="2B2B2B"/>
                </a:highlight>
                <a:latin typeface="Consolas"/>
                <a:ea typeface="Consolas"/>
                <a:cs typeface="Consolas"/>
                <a:sym typeface="Consolas"/>
              </a:rPr>
              <a:t>  </a:t>
            </a:r>
            <a:r>
              <a:rPr i="1" lang="uk-UA" sz="1000">
                <a:solidFill>
                  <a:srgbClr val="A8C023"/>
                </a:solidFill>
                <a:highlight>
                  <a:srgbClr val="2B2B2B"/>
                </a:highlight>
                <a:latin typeface="Consolas"/>
                <a:ea typeface="Consolas"/>
                <a:cs typeface="Consolas"/>
                <a:sym typeface="Consolas"/>
              </a:rPr>
              <a:t> </a:t>
            </a:r>
            <a:r>
              <a:rPr lang="uk-UA" sz="1000">
                <a:solidFill>
                  <a:srgbClr val="A9B7C6"/>
                </a:solidFill>
                <a:highlight>
                  <a:srgbClr val="2B2B2B"/>
                </a:highlight>
                <a:latin typeface="Consolas"/>
                <a:ea typeface="Consolas"/>
                <a:cs typeface="Consolas"/>
                <a:sym typeface="Consolas"/>
              </a:rPr>
              <a:t>SessionFactory factory = </a:t>
            </a:r>
            <a:r>
              <a:rPr lang="uk-UA" sz="1000">
                <a:solidFill>
                  <a:srgbClr val="CC7832"/>
                </a:solidFill>
                <a:highlight>
                  <a:srgbClr val="2B2B2B"/>
                </a:highlight>
                <a:latin typeface="Consolas"/>
                <a:ea typeface="Consolas"/>
                <a:cs typeface="Consolas"/>
                <a:sym typeface="Consolas"/>
              </a:rPr>
              <a:t>new </a:t>
            </a:r>
            <a:r>
              <a:rPr lang="uk-UA" sz="1000">
                <a:solidFill>
                  <a:srgbClr val="A9B7C6"/>
                </a:solidFill>
                <a:highlight>
                  <a:srgbClr val="2B2B2B"/>
                </a:highlight>
                <a:latin typeface="Consolas"/>
                <a:ea typeface="Consolas"/>
                <a:cs typeface="Consolas"/>
                <a:sym typeface="Consolas"/>
              </a:rPr>
              <a:t>C</a:t>
            </a:r>
            <a:r>
              <a:rPr lang="uk-UA" sz="1000">
                <a:solidFill>
                  <a:srgbClr val="A9B7C6"/>
                </a:solidFill>
                <a:highlight>
                  <a:srgbClr val="2B2B2B"/>
                </a:highlight>
                <a:latin typeface="Consolas"/>
                <a:ea typeface="Consolas"/>
                <a:cs typeface="Consolas"/>
                <a:sym typeface="Consolas"/>
              </a:rPr>
              <a:t>onfiguration().configure().buildSessionFactory()</a:t>
            </a:r>
            <a:r>
              <a:rPr lang="uk-UA" sz="1000">
                <a:solidFill>
                  <a:srgbClr val="CC7832"/>
                </a:solidFill>
                <a:highlight>
                  <a:srgbClr val="2B2B2B"/>
                </a:highlight>
                <a:latin typeface="Consolas"/>
                <a:ea typeface="Consolas"/>
                <a:cs typeface="Consolas"/>
                <a:sym typeface="Consolas"/>
              </a:rPr>
              <a:t>;</a:t>
            </a:r>
            <a:endParaRPr sz="1000">
              <a:solidFill>
                <a:srgbClr val="CC7832"/>
              </a:solidFill>
              <a:highlight>
                <a:srgbClr val="2B2B2B"/>
              </a:highlight>
              <a:latin typeface="Consolas"/>
              <a:ea typeface="Consolas"/>
              <a:cs typeface="Consolas"/>
              <a:sym typeface="Consolas"/>
            </a:endParaRPr>
          </a:p>
          <a:p>
            <a:pPr indent="0" lvl="0" marL="0" rtl="0" algn="l">
              <a:spcBef>
                <a:spcPts val="0"/>
              </a:spcBef>
              <a:spcAft>
                <a:spcPts val="0"/>
              </a:spcAft>
              <a:buNone/>
            </a:pPr>
            <a:r>
              <a:rPr lang="uk-UA" sz="1000">
                <a:solidFill>
                  <a:srgbClr val="CC7832"/>
                </a:solidFill>
                <a:highlight>
                  <a:srgbClr val="2B2B2B"/>
                </a:highlight>
                <a:latin typeface="Consolas"/>
                <a:ea typeface="Consolas"/>
                <a:cs typeface="Consolas"/>
                <a:sym typeface="Consolas"/>
              </a:rPr>
              <a:t>   </a:t>
            </a:r>
            <a:r>
              <a:rPr lang="uk-UA" sz="1000">
                <a:solidFill>
                  <a:srgbClr val="A9B7C6"/>
                </a:solidFill>
                <a:highlight>
                  <a:srgbClr val="2B2B2B"/>
                </a:highlight>
                <a:latin typeface="Consolas"/>
                <a:ea typeface="Consolas"/>
                <a:cs typeface="Consolas"/>
                <a:sym typeface="Consolas"/>
              </a:rPr>
              <a:t>Session session = factory.openSession()</a:t>
            </a:r>
            <a:r>
              <a:rPr lang="uk-UA" sz="1000">
                <a:solidFill>
                  <a:srgbClr val="CC7832"/>
                </a:solidFill>
                <a:highlight>
                  <a:srgbClr val="2B2B2B"/>
                </a:highlight>
                <a:latin typeface="Consolas"/>
                <a:ea typeface="Consolas"/>
                <a:cs typeface="Consolas"/>
                <a:sym typeface="Consolas"/>
              </a:rPr>
              <a:t>;</a:t>
            </a:r>
            <a:endParaRPr sz="1000">
              <a:solidFill>
                <a:srgbClr val="A9B7C6"/>
              </a:solidFill>
              <a:highlight>
                <a:srgbClr val="2B2B2B"/>
              </a:highlight>
              <a:latin typeface="Consolas"/>
              <a:ea typeface="Consolas"/>
              <a:cs typeface="Consolas"/>
              <a:sym typeface="Consolas"/>
            </a:endParaRPr>
          </a:p>
          <a:p>
            <a:pPr indent="0" lvl="0" marL="0" rtl="0" algn="l">
              <a:spcBef>
                <a:spcPts val="0"/>
              </a:spcBef>
              <a:spcAft>
                <a:spcPts val="0"/>
              </a:spcAft>
              <a:buNone/>
            </a:pPr>
            <a:r>
              <a:rPr lang="uk-UA" sz="1000">
                <a:solidFill>
                  <a:srgbClr val="A9B7C6"/>
                </a:solidFill>
                <a:highlight>
                  <a:srgbClr val="2B2B2B"/>
                </a:highlight>
                <a:latin typeface="Consolas"/>
                <a:ea typeface="Consolas"/>
                <a:cs typeface="Consolas"/>
                <a:sym typeface="Consolas"/>
              </a:rPr>
              <a:t>   </a:t>
            </a:r>
            <a:r>
              <a:rPr lang="uk-UA" sz="1000">
                <a:solidFill>
                  <a:srgbClr val="A9B7C6"/>
                </a:solidFill>
                <a:highlight>
                  <a:srgbClr val="2B2B2B"/>
                </a:highlight>
                <a:latin typeface="Consolas"/>
                <a:ea typeface="Consolas"/>
                <a:cs typeface="Consolas"/>
                <a:sym typeface="Consolas"/>
              </a:rPr>
              <a:t>String hql = </a:t>
            </a:r>
            <a:r>
              <a:rPr lang="uk-UA" sz="1000">
                <a:solidFill>
                  <a:srgbClr val="6A8759"/>
                </a:solidFill>
                <a:highlight>
                  <a:srgbClr val="2B2B2B"/>
                </a:highlight>
                <a:latin typeface="Consolas"/>
                <a:ea typeface="Consolas"/>
                <a:cs typeface="Consolas"/>
                <a:sym typeface="Consolas"/>
              </a:rPr>
              <a:t>"</a:t>
            </a:r>
            <a:r>
              <a:rPr lang="uk-UA" sz="1000">
                <a:solidFill>
                  <a:srgbClr val="6A8759"/>
                </a:solidFill>
                <a:highlight>
                  <a:srgbClr val="364135"/>
                </a:highlight>
                <a:latin typeface="Consolas"/>
                <a:ea typeface="Consolas"/>
                <a:cs typeface="Consolas"/>
                <a:sym typeface="Consolas"/>
              </a:rPr>
              <a:t>SELECT SUM(U.salary), U.city FROM User U GROUP BY U.city</a:t>
            </a:r>
            <a:r>
              <a:rPr lang="uk-UA" sz="1000">
                <a:solidFill>
                  <a:srgbClr val="6A8759"/>
                </a:solidFill>
                <a:highlight>
                  <a:srgbClr val="2B2B2B"/>
                </a:highlight>
                <a:latin typeface="Consolas"/>
                <a:ea typeface="Consolas"/>
                <a:cs typeface="Consolas"/>
                <a:sym typeface="Consolas"/>
              </a:rPr>
              <a:t>"</a:t>
            </a:r>
            <a:r>
              <a:rPr lang="uk-UA" sz="1000">
                <a:solidFill>
                  <a:srgbClr val="CC7832"/>
                </a:solidFill>
                <a:highlight>
                  <a:srgbClr val="2B2B2B"/>
                </a:highlight>
                <a:latin typeface="Consolas"/>
                <a:ea typeface="Consolas"/>
                <a:cs typeface="Consolas"/>
                <a:sym typeface="Consolas"/>
              </a:rPr>
              <a:t>; </a:t>
            </a:r>
            <a:endParaRPr sz="1000">
              <a:solidFill>
                <a:srgbClr val="CC7832"/>
              </a:solidFill>
              <a:highlight>
                <a:srgbClr val="2B2B2B"/>
              </a:highlight>
              <a:latin typeface="Consolas"/>
              <a:ea typeface="Consolas"/>
              <a:cs typeface="Consolas"/>
              <a:sym typeface="Consolas"/>
            </a:endParaRPr>
          </a:p>
          <a:p>
            <a:pPr indent="0" lvl="0" marL="0" rtl="0" algn="l">
              <a:spcBef>
                <a:spcPts val="0"/>
              </a:spcBef>
              <a:spcAft>
                <a:spcPts val="0"/>
              </a:spcAft>
              <a:buNone/>
            </a:pPr>
            <a:r>
              <a:rPr lang="uk-UA" sz="1000">
                <a:solidFill>
                  <a:srgbClr val="CC7832"/>
                </a:solidFill>
                <a:highlight>
                  <a:srgbClr val="2B2B2B"/>
                </a:highlight>
                <a:latin typeface="Consolas"/>
                <a:ea typeface="Consolas"/>
                <a:cs typeface="Consolas"/>
                <a:sym typeface="Consolas"/>
              </a:rPr>
              <a:t>                 //</a:t>
            </a:r>
            <a:r>
              <a:rPr lang="uk-UA" sz="1000">
                <a:solidFill>
                  <a:srgbClr val="CC7832"/>
                </a:solidFill>
                <a:highlight>
                  <a:srgbClr val="2B2B2B"/>
                </a:highlight>
                <a:latin typeface="Consolas"/>
                <a:ea typeface="Consolas"/>
                <a:cs typeface="Consolas"/>
                <a:sym typeface="Consolas"/>
              </a:rPr>
              <a:t>The query returns Object[] arrays of length 2</a:t>
            </a:r>
            <a:endParaRPr sz="1000">
              <a:solidFill>
                <a:srgbClr val="CC7832"/>
              </a:solidFill>
              <a:highlight>
                <a:srgbClr val="2B2B2B"/>
              </a:highlight>
              <a:latin typeface="Consolas"/>
              <a:ea typeface="Consolas"/>
              <a:cs typeface="Consolas"/>
              <a:sym typeface="Consolas"/>
            </a:endParaRPr>
          </a:p>
          <a:p>
            <a:pPr indent="0" lvl="0" marL="0" rtl="0" algn="l">
              <a:spcBef>
                <a:spcPts val="0"/>
              </a:spcBef>
              <a:spcAft>
                <a:spcPts val="0"/>
              </a:spcAft>
              <a:buNone/>
            </a:pPr>
            <a:r>
              <a:rPr lang="uk-UA" sz="1000">
                <a:solidFill>
                  <a:srgbClr val="A9B7C6"/>
                </a:solidFill>
                <a:highlight>
                  <a:srgbClr val="2B2B2B"/>
                </a:highlight>
                <a:latin typeface="Consolas"/>
                <a:ea typeface="Consolas"/>
                <a:cs typeface="Consolas"/>
                <a:sym typeface="Consolas"/>
              </a:rPr>
              <a:t>   </a:t>
            </a:r>
            <a:r>
              <a:rPr lang="uk-UA" sz="1000">
                <a:solidFill>
                  <a:srgbClr val="A9B7C6"/>
                </a:solidFill>
                <a:highlight>
                  <a:srgbClr val="2B2B2B"/>
                </a:highlight>
                <a:latin typeface="Consolas"/>
                <a:ea typeface="Consolas"/>
                <a:cs typeface="Consolas"/>
                <a:sym typeface="Consolas"/>
              </a:rPr>
              <a:t>TypedQuery query = session.createQuery(hql)</a:t>
            </a:r>
            <a:r>
              <a:rPr lang="uk-UA" sz="1000">
                <a:solidFill>
                  <a:srgbClr val="CC7832"/>
                </a:solidFill>
                <a:highlight>
                  <a:srgbClr val="2B2B2B"/>
                </a:highlight>
                <a:latin typeface="Consolas"/>
                <a:ea typeface="Consolas"/>
                <a:cs typeface="Consolas"/>
                <a:sym typeface="Consolas"/>
              </a:rPr>
              <a:t>;</a:t>
            </a:r>
            <a:endParaRPr sz="1000">
              <a:solidFill>
                <a:srgbClr val="CC7832"/>
              </a:solidFill>
              <a:highlight>
                <a:srgbClr val="2B2B2B"/>
              </a:highlight>
              <a:latin typeface="Consolas"/>
              <a:ea typeface="Consolas"/>
              <a:cs typeface="Consolas"/>
              <a:sym typeface="Consolas"/>
            </a:endParaRPr>
          </a:p>
          <a:p>
            <a:pPr indent="0" lvl="0" marL="0" rtl="0" algn="l">
              <a:spcBef>
                <a:spcPts val="0"/>
              </a:spcBef>
              <a:spcAft>
                <a:spcPts val="0"/>
              </a:spcAft>
              <a:buNone/>
            </a:pPr>
            <a:r>
              <a:rPr lang="uk-UA" sz="1000">
                <a:solidFill>
                  <a:srgbClr val="A9B7C6"/>
                </a:solidFill>
                <a:highlight>
                  <a:srgbClr val="2B2B2B"/>
                </a:highlight>
                <a:latin typeface="Consolas"/>
                <a:ea typeface="Consolas"/>
                <a:cs typeface="Consolas"/>
                <a:sym typeface="Consolas"/>
              </a:rPr>
              <a:t>   </a:t>
            </a:r>
            <a:r>
              <a:rPr lang="uk-UA" sz="1000">
                <a:solidFill>
                  <a:srgbClr val="A9B7C6"/>
                </a:solidFill>
                <a:highlight>
                  <a:srgbClr val="2B2B2B"/>
                </a:highlight>
                <a:latin typeface="Consolas"/>
                <a:ea typeface="Consolas"/>
                <a:cs typeface="Consolas"/>
                <a:sym typeface="Consolas"/>
              </a:rPr>
              <a:t>List&lt;Object[]&gt; result =query.getResultList()</a:t>
            </a:r>
            <a:r>
              <a:rPr lang="uk-UA" sz="1000">
                <a:solidFill>
                  <a:srgbClr val="CC7832"/>
                </a:solidFill>
                <a:highlight>
                  <a:srgbClr val="2B2B2B"/>
                </a:highlight>
                <a:latin typeface="Consolas"/>
                <a:ea typeface="Consolas"/>
                <a:cs typeface="Consolas"/>
                <a:sym typeface="Consolas"/>
              </a:rPr>
              <a:t>;</a:t>
            </a:r>
            <a:endParaRPr sz="1000">
              <a:solidFill>
                <a:srgbClr val="CC7832"/>
              </a:solidFill>
              <a:highlight>
                <a:srgbClr val="2B2B2B"/>
              </a:highlight>
              <a:latin typeface="Consolas"/>
              <a:ea typeface="Consolas"/>
              <a:cs typeface="Consolas"/>
              <a:sym typeface="Consolas"/>
            </a:endParaRPr>
          </a:p>
          <a:p>
            <a:pPr indent="0" lvl="0" marL="0" rtl="0" algn="l">
              <a:spcBef>
                <a:spcPts val="0"/>
              </a:spcBef>
              <a:spcAft>
                <a:spcPts val="0"/>
              </a:spcAft>
              <a:buNone/>
            </a:pPr>
            <a:r>
              <a:rPr lang="uk-UA" sz="1000">
                <a:solidFill>
                  <a:srgbClr val="CC7832"/>
                </a:solidFill>
                <a:highlight>
                  <a:srgbClr val="2B2B2B"/>
                </a:highlight>
                <a:latin typeface="Consolas"/>
                <a:ea typeface="Consolas"/>
                <a:cs typeface="Consolas"/>
                <a:sym typeface="Consolas"/>
              </a:rPr>
              <a:t>   for </a:t>
            </a:r>
            <a:r>
              <a:rPr lang="uk-UA" sz="1000">
                <a:solidFill>
                  <a:srgbClr val="A9B7C6"/>
                </a:solidFill>
                <a:highlight>
                  <a:srgbClr val="2B2B2B"/>
                </a:highlight>
                <a:latin typeface="Consolas"/>
                <a:ea typeface="Consolas"/>
                <a:cs typeface="Consolas"/>
                <a:sym typeface="Consolas"/>
              </a:rPr>
              <a:t>(Object[] o : result) {</a:t>
            </a:r>
            <a:endParaRPr sz="1000">
              <a:solidFill>
                <a:srgbClr val="A9B7C6"/>
              </a:solidFill>
              <a:highlight>
                <a:srgbClr val="2B2B2B"/>
              </a:highlight>
              <a:latin typeface="Consolas"/>
              <a:ea typeface="Consolas"/>
              <a:cs typeface="Consolas"/>
              <a:sym typeface="Consolas"/>
            </a:endParaRPr>
          </a:p>
          <a:p>
            <a:pPr indent="0" lvl="0" marL="0" rtl="0" algn="l">
              <a:spcBef>
                <a:spcPts val="0"/>
              </a:spcBef>
              <a:spcAft>
                <a:spcPts val="0"/>
              </a:spcAft>
              <a:buNone/>
            </a:pPr>
            <a:r>
              <a:rPr lang="uk-UA" sz="1000">
                <a:solidFill>
                  <a:srgbClr val="A9B7C6"/>
                </a:solidFill>
                <a:highlight>
                  <a:srgbClr val="2B2B2B"/>
                </a:highlight>
                <a:latin typeface="Consolas"/>
                <a:ea typeface="Consolas"/>
                <a:cs typeface="Consolas"/>
                <a:sym typeface="Consolas"/>
              </a:rPr>
              <a:t>     System.</a:t>
            </a:r>
            <a:r>
              <a:rPr i="1" lang="uk-UA" sz="1000">
                <a:solidFill>
                  <a:srgbClr val="9876AA"/>
                </a:solidFill>
                <a:highlight>
                  <a:srgbClr val="2B2B2B"/>
                </a:highlight>
                <a:latin typeface="Consolas"/>
                <a:ea typeface="Consolas"/>
                <a:cs typeface="Consolas"/>
                <a:sym typeface="Consolas"/>
              </a:rPr>
              <a:t>out</a:t>
            </a:r>
            <a:r>
              <a:rPr lang="uk-UA" sz="1000">
                <a:solidFill>
                  <a:srgbClr val="A9B7C6"/>
                </a:solidFill>
                <a:highlight>
                  <a:srgbClr val="2B2B2B"/>
                </a:highlight>
                <a:latin typeface="Consolas"/>
                <a:ea typeface="Consolas"/>
                <a:cs typeface="Consolas"/>
                <a:sym typeface="Consolas"/>
              </a:rPr>
              <a:t>.println(</a:t>
            </a:r>
            <a:r>
              <a:rPr lang="uk-UA" sz="1000">
                <a:solidFill>
                  <a:srgbClr val="6A8759"/>
                </a:solidFill>
                <a:highlight>
                  <a:srgbClr val="2B2B2B"/>
                </a:highlight>
                <a:latin typeface="Consolas"/>
                <a:ea typeface="Consolas"/>
                <a:cs typeface="Consolas"/>
                <a:sym typeface="Consolas"/>
              </a:rPr>
              <a:t>"Total salary " </a:t>
            </a:r>
            <a:r>
              <a:rPr lang="uk-UA" sz="1000">
                <a:solidFill>
                  <a:srgbClr val="A9B7C6"/>
                </a:solidFill>
                <a:highlight>
                  <a:srgbClr val="2B2B2B"/>
                </a:highlight>
                <a:latin typeface="Consolas"/>
                <a:ea typeface="Consolas"/>
                <a:cs typeface="Consolas"/>
                <a:sym typeface="Consolas"/>
              </a:rPr>
              <a:t>+o[</a:t>
            </a:r>
            <a:r>
              <a:rPr lang="uk-UA" sz="1000">
                <a:solidFill>
                  <a:srgbClr val="6897BB"/>
                </a:solidFill>
                <a:highlight>
                  <a:srgbClr val="2B2B2B"/>
                </a:highlight>
                <a:latin typeface="Consolas"/>
                <a:ea typeface="Consolas"/>
                <a:cs typeface="Consolas"/>
                <a:sym typeface="Consolas"/>
              </a:rPr>
              <a:t>0</a:t>
            </a:r>
            <a:r>
              <a:rPr lang="uk-UA" sz="1000">
                <a:solidFill>
                  <a:srgbClr val="A9B7C6"/>
                </a:solidFill>
                <a:highlight>
                  <a:srgbClr val="2B2B2B"/>
                </a:highlight>
                <a:latin typeface="Consolas"/>
                <a:ea typeface="Consolas"/>
                <a:cs typeface="Consolas"/>
                <a:sym typeface="Consolas"/>
              </a:rPr>
              <a:t>] +</a:t>
            </a:r>
            <a:r>
              <a:rPr lang="uk-UA" sz="1000">
                <a:solidFill>
                  <a:srgbClr val="6A8759"/>
                </a:solidFill>
                <a:highlight>
                  <a:srgbClr val="2B2B2B"/>
                </a:highlight>
                <a:latin typeface="Consolas"/>
                <a:ea typeface="Consolas"/>
                <a:cs typeface="Consolas"/>
                <a:sym typeface="Consolas"/>
              </a:rPr>
              <a:t>" | city: "</a:t>
            </a:r>
            <a:r>
              <a:rPr lang="uk-UA" sz="1000">
                <a:solidFill>
                  <a:srgbClr val="A9B7C6"/>
                </a:solidFill>
                <a:highlight>
                  <a:srgbClr val="2B2B2B"/>
                </a:highlight>
                <a:latin typeface="Consolas"/>
                <a:ea typeface="Consolas"/>
                <a:cs typeface="Consolas"/>
                <a:sym typeface="Consolas"/>
              </a:rPr>
              <a:t>+ o[</a:t>
            </a:r>
            <a:r>
              <a:rPr lang="uk-UA" sz="1000">
                <a:solidFill>
                  <a:srgbClr val="6897BB"/>
                </a:solidFill>
                <a:highlight>
                  <a:srgbClr val="2B2B2B"/>
                </a:highlight>
                <a:latin typeface="Consolas"/>
                <a:ea typeface="Consolas"/>
                <a:cs typeface="Consolas"/>
                <a:sym typeface="Consolas"/>
              </a:rPr>
              <a:t>1</a:t>
            </a:r>
            <a:r>
              <a:rPr lang="uk-UA" sz="1000">
                <a:solidFill>
                  <a:srgbClr val="A9B7C6"/>
                </a:solidFill>
                <a:highlight>
                  <a:srgbClr val="2B2B2B"/>
                </a:highlight>
                <a:latin typeface="Consolas"/>
                <a:ea typeface="Consolas"/>
                <a:cs typeface="Consolas"/>
                <a:sym typeface="Consolas"/>
              </a:rPr>
              <a:t>] )</a:t>
            </a:r>
            <a:r>
              <a:rPr lang="uk-UA" sz="1000">
                <a:solidFill>
                  <a:srgbClr val="CC7832"/>
                </a:solidFill>
                <a:highlight>
                  <a:srgbClr val="2B2B2B"/>
                </a:highlight>
                <a:latin typeface="Consolas"/>
                <a:ea typeface="Consolas"/>
                <a:cs typeface="Consolas"/>
                <a:sym typeface="Consolas"/>
              </a:rPr>
              <a:t>; </a:t>
            </a:r>
            <a:endParaRPr sz="1000">
              <a:solidFill>
                <a:srgbClr val="CC7832"/>
              </a:solidFill>
              <a:highlight>
                <a:srgbClr val="2B2B2B"/>
              </a:highlight>
              <a:latin typeface="Consolas"/>
              <a:ea typeface="Consolas"/>
              <a:cs typeface="Consolas"/>
              <a:sym typeface="Consolas"/>
            </a:endParaRPr>
          </a:p>
          <a:p>
            <a:pPr indent="0" lvl="0" marL="0" rtl="0" algn="l">
              <a:spcBef>
                <a:spcPts val="0"/>
              </a:spcBef>
              <a:spcAft>
                <a:spcPts val="0"/>
              </a:spcAft>
              <a:buNone/>
            </a:pPr>
            <a:r>
              <a:rPr lang="uk-UA" sz="1000">
                <a:solidFill>
                  <a:srgbClr val="A9B7C6"/>
                </a:solidFill>
                <a:highlight>
                  <a:srgbClr val="2B2B2B"/>
                </a:highlight>
                <a:latin typeface="Consolas"/>
                <a:ea typeface="Consolas"/>
                <a:cs typeface="Consolas"/>
                <a:sym typeface="Consolas"/>
              </a:rPr>
              <a:t>    </a:t>
            </a:r>
            <a:r>
              <a:rPr lang="uk-UA" sz="1000">
                <a:solidFill>
                  <a:srgbClr val="A9B7C6"/>
                </a:solidFill>
                <a:highlight>
                  <a:srgbClr val="2B2B2B"/>
                </a:highlight>
                <a:latin typeface="Consolas"/>
                <a:ea typeface="Consolas"/>
                <a:cs typeface="Consolas"/>
                <a:sym typeface="Consolas"/>
              </a:rPr>
              <a:t>}</a:t>
            </a:r>
            <a:endParaRPr sz="1000">
              <a:solidFill>
                <a:srgbClr val="A9B7C6"/>
              </a:solidFill>
              <a:highlight>
                <a:srgbClr val="2B2B2B"/>
              </a:highlight>
              <a:latin typeface="Consolas"/>
              <a:ea typeface="Consolas"/>
              <a:cs typeface="Consolas"/>
              <a:sym typeface="Consolas"/>
            </a:endParaRPr>
          </a:p>
          <a:p>
            <a:pPr indent="0" lvl="0" marL="0" rtl="0" algn="l">
              <a:spcBef>
                <a:spcPts val="0"/>
              </a:spcBef>
              <a:spcAft>
                <a:spcPts val="0"/>
              </a:spcAft>
              <a:buNone/>
            </a:pPr>
            <a:r>
              <a:rPr lang="uk-UA" sz="1000">
                <a:solidFill>
                  <a:srgbClr val="A9B7C6"/>
                </a:solidFill>
                <a:highlight>
                  <a:srgbClr val="2B2B2B"/>
                </a:highlight>
                <a:latin typeface="Consolas"/>
                <a:ea typeface="Consolas"/>
                <a:cs typeface="Consolas"/>
                <a:sym typeface="Consolas"/>
              </a:rPr>
              <a:t>} }</a:t>
            </a:r>
            <a:endParaRPr sz="1000">
              <a:solidFill>
                <a:srgbClr val="A9B7C6"/>
              </a:solidFill>
              <a:highlight>
                <a:srgbClr val="2B2B2B"/>
              </a:highlight>
              <a:latin typeface="Consolas"/>
              <a:ea typeface="Consolas"/>
              <a:cs typeface="Consolas"/>
              <a:sym typeface="Consolas"/>
            </a:endParaRPr>
          </a:p>
        </p:txBody>
      </p:sp>
      <p:sp>
        <p:nvSpPr>
          <p:cNvPr id="516" name="Google Shape;516;p71"/>
          <p:cNvSpPr txBox="1"/>
          <p:nvPr/>
        </p:nvSpPr>
        <p:spPr>
          <a:xfrm>
            <a:off x="365250" y="4243075"/>
            <a:ext cx="4691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0" name="Shape 520"/>
        <p:cNvGrpSpPr/>
        <p:nvPr/>
      </p:nvGrpSpPr>
      <p:grpSpPr>
        <a:xfrm>
          <a:off x="0" y="0"/>
          <a:ext cx="0" cy="0"/>
          <a:chOff x="0" y="0"/>
          <a:chExt cx="0" cy="0"/>
        </a:xfrm>
      </p:grpSpPr>
      <p:sp>
        <p:nvSpPr>
          <p:cNvPr id="521" name="Google Shape;521;p72"/>
          <p:cNvSpPr txBox="1"/>
          <p:nvPr>
            <p:ph type="title"/>
          </p:nvPr>
        </p:nvSpPr>
        <p:spPr>
          <a:xfrm>
            <a:off x="402594" y="674944"/>
            <a:ext cx="8520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uk-UA" sz="2800"/>
              <a:t>Hibernate Parameterized Query</a:t>
            </a:r>
            <a:endParaRPr sz="2800"/>
          </a:p>
        </p:txBody>
      </p:sp>
      <p:sp>
        <p:nvSpPr>
          <p:cNvPr id="522" name="Google Shape;522;p72"/>
          <p:cNvSpPr txBox="1"/>
          <p:nvPr>
            <p:ph idx="1" type="body"/>
          </p:nvPr>
        </p:nvSpPr>
        <p:spPr>
          <a:xfrm>
            <a:off x="434450" y="1247650"/>
            <a:ext cx="8520600" cy="34164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b="1" lang="uk-UA" sz="1600" u="sng"/>
              <a:t>Using Named Parameters:</a:t>
            </a:r>
            <a:endParaRPr b="1" sz="1600" u="sng"/>
          </a:p>
          <a:p>
            <a:pPr indent="0" lvl="0" marL="0" rtl="0" algn="l">
              <a:lnSpc>
                <a:spcPct val="100000"/>
              </a:lnSpc>
              <a:spcBef>
                <a:spcPts val="400"/>
              </a:spcBef>
              <a:spcAft>
                <a:spcPts val="0"/>
              </a:spcAft>
              <a:buNone/>
            </a:pPr>
            <a:r>
              <a:rPr lang="uk-UA" sz="1400"/>
              <a:t>Hibernate supports named parameters in its HQL queries. Following is the simple syntax of using named parameters:</a:t>
            </a:r>
            <a:endParaRPr b="1" sz="1250">
              <a:solidFill>
                <a:srgbClr val="666600"/>
              </a:solidFill>
              <a:highlight>
                <a:srgbClr val="EEEEEE"/>
              </a:highlight>
              <a:latin typeface="Courier New"/>
              <a:ea typeface="Courier New"/>
              <a:cs typeface="Courier New"/>
              <a:sym typeface="Courier New"/>
            </a:endParaRPr>
          </a:p>
          <a:p>
            <a:pPr indent="0" lvl="0" marL="25400" marR="25400" rtl="0" algn="l">
              <a:lnSpc>
                <a:spcPct val="115000"/>
              </a:lnSpc>
              <a:spcBef>
                <a:spcPts val="400"/>
              </a:spcBef>
              <a:spcAft>
                <a:spcPts val="0"/>
              </a:spcAft>
              <a:buNone/>
            </a:pPr>
            <a:r>
              <a:t/>
            </a:r>
            <a:endParaRPr b="1" sz="1150">
              <a:solidFill>
                <a:srgbClr val="666600"/>
              </a:solidFill>
              <a:highlight>
                <a:srgbClr val="EEEEEE"/>
              </a:highlight>
              <a:latin typeface="Courier New"/>
              <a:ea typeface="Courier New"/>
              <a:cs typeface="Courier New"/>
              <a:sym typeface="Courier New"/>
            </a:endParaRPr>
          </a:p>
          <a:p>
            <a:pPr indent="0" lvl="0" marL="25400" marR="25400" rtl="0" algn="l">
              <a:lnSpc>
                <a:spcPct val="115000"/>
              </a:lnSpc>
              <a:spcBef>
                <a:spcPts val="1200"/>
              </a:spcBef>
              <a:spcAft>
                <a:spcPts val="0"/>
              </a:spcAft>
              <a:buNone/>
            </a:pPr>
            <a:r>
              <a:t/>
            </a:r>
            <a:endParaRPr b="1" sz="1150">
              <a:solidFill>
                <a:srgbClr val="666600"/>
              </a:solidFill>
              <a:highlight>
                <a:srgbClr val="EEEEEE"/>
              </a:highlight>
              <a:latin typeface="Courier New"/>
              <a:ea typeface="Courier New"/>
              <a:cs typeface="Courier New"/>
              <a:sym typeface="Courier New"/>
            </a:endParaRPr>
          </a:p>
          <a:p>
            <a:pPr indent="0" lvl="0" marL="0" rtl="0" algn="l">
              <a:spcBef>
                <a:spcPts val="1200"/>
              </a:spcBef>
              <a:spcAft>
                <a:spcPts val="1200"/>
              </a:spcAft>
              <a:buNone/>
            </a:pPr>
            <a:r>
              <a:t/>
            </a:r>
            <a:endParaRPr/>
          </a:p>
        </p:txBody>
      </p:sp>
      <p:sp>
        <p:nvSpPr>
          <p:cNvPr id="523" name="Google Shape;523;p72"/>
          <p:cNvSpPr txBox="1"/>
          <p:nvPr/>
        </p:nvSpPr>
        <p:spPr>
          <a:xfrm>
            <a:off x="505750" y="2191175"/>
            <a:ext cx="8041500" cy="1662300"/>
          </a:xfrm>
          <a:prstGeom prst="rect">
            <a:avLst/>
          </a:prstGeom>
          <a:solidFill>
            <a:srgbClr val="262626"/>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uk-UA" sz="1200">
                <a:solidFill>
                  <a:srgbClr val="CC7832"/>
                </a:solidFill>
                <a:highlight>
                  <a:srgbClr val="2B2B2B"/>
                </a:highlight>
                <a:latin typeface="Consolas"/>
                <a:ea typeface="Consolas"/>
                <a:cs typeface="Consolas"/>
                <a:sym typeface="Consolas"/>
              </a:rPr>
              <a:t>   </a:t>
            </a:r>
            <a:r>
              <a:rPr lang="uk-UA" sz="1200">
                <a:solidFill>
                  <a:srgbClr val="A9B7C6"/>
                </a:solidFill>
                <a:highlight>
                  <a:srgbClr val="2B2B2B"/>
                </a:highlight>
                <a:latin typeface="Consolas"/>
                <a:ea typeface="Consolas"/>
                <a:cs typeface="Consolas"/>
                <a:sym typeface="Consolas"/>
              </a:rPr>
              <a:t>String hql = </a:t>
            </a:r>
            <a:r>
              <a:rPr lang="uk-UA" sz="1200">
                <a:solidFill>
                  <a:srgbClr val="6A8759"/>
                </a:solidFill>
                <a:highlight>
                  <a:srgbClr val="2B2B2B"/>
                </a:highlight>
                <a:latin typeface="Consolas"/>
                <a:ea typeface="Consolas"/>
                <a:cs typeface="Consolas"/>
                <a:sym typeface="Consolas"/>
              </a:rPr>
              <a:t>"</a:t>
            </a:r>
            <a:r>
              <a:rPr lang="uk-UA" sz="1200">
                <a:solidFill>
                  <a:srgbClr val="6A8759"/>
                </a:solidFill>
                <a:highlight>
                  <a:srgbClr val="364135"/>
                </a:highlight>
                <a:latin typeface="Consolas"/>
                <a:ea typeface="Consolas"/>
                <a:cs typeface="Consolas"/>
                <a:sym typeface="Consolas"/>
              </a:rPr>
              <a:t>FROM User u WHERE u.id = :id</a:t>
            </a:r>
            <a:r>
              <a:rPr lang="uk-UA" sz="1200">
                <a:solidFill>
                  <a:srgbClr val="6A8759"/>
                </a:solidFill>
                <a:highlight>
                  <a:srgbClr val="2B2B2B"/>
                </a:highlight>
                <a:latin typeface="Consolas"/>
                <a:ea typeface="Consolas"/>
                <a:cs typeface="Consolas"/>
                <a:sym typeface="Consolas"/>
              </a:rPr>
              <a:t>"</a:t>
            </a:r>
            <a:r>
              <a:rPr lang="uk-UA" sz="1200">
                <a:solidFill>
                  <a:srgbClr val="CC7832"/>
                </a:solidFill>
                <a:highlight>
                  <a:srgbClr val="2B2B2B"/>
                </a:highlight>
                <a:latin typeface="Consolas"/>
                <a:ea typeface="Consolas"/>
                <a:cs typeface="Consolas"/>
                <a:sym typeface="Consolas"/>
              </a:rPr>
              <a:t>;</a:t>
            </a:r>
            <a:endParaRPr sz="1200">
              <a:solidFill>
                <a:srgbClr val="CC7832"/>
              </a:solidFill>
              <a:highlight>
                <a:srgbClr val="2B2B2B"/>
              </a:highlight>
              <a:latin typeface="Consolas"/>
              <a:ea typeface="Consolas"/>
              <a:cs typeface="Consolas"/>
              <a:sym typeface="Consolas"/>
            </a:endParaRPr>
          </a:p>
          <a:p>
            <a:pPr indent="0" lvl="0" marL="0" rtl="0" algn="l">
              <a:spcBef>
                <a:spcPts val="0"/>
              </a:spcBef>
              <a:spcAft>
                <a:spcPts val="0"/>
              </a:spcAft>
              <a:buNone/>
            </a:pPr>
            <a:r>
              <a:rPr lang="uk-UA" sz="1200">
                <a:solidFill>
                  <a:srgbClr val="CC7832"/>
                </a:solidFill>
                <a:highlight>
                  <a:srgbClr val="2B2B2B"/>
                </a:highlight>
                <a:latin typeface="Consolas"/>
                <a:ea typeface="Consolas"/>
                <a:cs typeface="Consolas"/>
                <a:sym typeface="Consolas"/>
              </a:rPr>
              <a:t>   </a:t>
            </a:r>
            <a:r>
              <a:rPr lang="uk-UA" sz="1200">
                <a:solidFill>
                  <a:srgbClr val="A9B7C6"/>
                </a:solidFill>
                <a:highlight>
                  <a:srgbClr val="2B2B2B"/>
                </a:highlight>
                <a:latin typeface="Consolas"/>
                <a:ea typeface="Consolas"/>
                <a:cs typeface="Consolas"/>
                <a:sym typeface="Consolas"/>
              </a:rPr>
              <a:t>TypedQuery query = session.createQuery(hql)</a:t>
            </a:r>
            <a:r>
              <a:rPr lang="uk-UA" sz="1200">
                <a:solidFill>
                  <a:srgbClr val="CC7832"/>
                </a:solidFill>
                <a:highlight>
                  <a:srgbClr val="2B2B2B"/>
                </a:highlight>
                <a:latin typeface="Consolas"/>
                <a:ea typeface="Consolas"/>
                <a:cs typeface="Consolas"/>
                <a:sym typeface="Consolas"/>
              </a:rPr>
              <a:t>;</a:t>
            </a:r>
            <a:endParaRPr sz="1200">
              <a:solidFill>
                <a:srgbClr val="CC7832"/>
              </a:solidFill>
              <a:highlight>
                <a:srgbClr val="2B2B2B"/>
              </a:highlight>
              <a:latin typeface="Consolas"/>
              <a:ea typeface="Consolas"/>
              <a:cs typeface="Consolas"/>
              <a:sym typeface="Consolas"/>
            </a:endParaRPr>
          </a:p>
          <a:p>
            <a:pPr indent="0" lvl="0" marL="0" rtl="0" algn="l">
              <a:spcBef>
                <a:spcPts val="0"/>
              </a:spcBef>
              <a:spcAft>
                <a:spcPts val="0"/>
              </a:spcAft>
              <a:buNone/>
            </a:pPr>
            <a:r>
              <a:rPr lang="uk-UA" sz="1200">
                <a:solidFill>
                  <a:srgbClr val="CC7832"/>
                </a:solidFill>
                <a:highlight>
                  <a:srgbClr val="2B2B2B"/>
                </a:highlight>
                <a:latin typeface="Consolas"/>
                <a:ea typeface="Consolas"/>
                <a:cs typeface="Consolas"/>
                <a:sym typeface="Consolas"/>
              </a:rPr>
              <a:t>   </a:t>
            </a:r>
            <a:r>
              <a:rPr lang="uk-UA" sz="1200">
                <a:solidFill>
                  <a:srgbClr val="A9B7C6"/>
                </a:solidFill>
                <a:highlight>
                  <a:srgbClr val="2B2B2B"/>
                </a:highlight>
                <a:latin typeface="Consolas"/>
                <a:ea typeface="Consolas"/>
                <a:cs typeface="Consolas"/>
                <a:sym typeface="Consolas"/>
              </a:rPr>
              <a:t>query.setParameter(</a:t>
            </a:r>
            <a:r>
              <a:rPr lang="uk-UA" sz="1200">
                <a:solidFill>
                  <a:srgbClr val="6A8759"/>
                </a:solidFill>
                <a:highlight>
                  <a:srgbClr val="2B2B2B"/>
                </a:highlight>
                <a:latin typeface="Consolas"/>
                <a:ea typeface="Consolas"/>
                <a:cs typeface="Consolas"/>
                <a:sym typeface="Consolas"/>
              </a:rPr>
              <a:t>"id"</a:t>
            </a:r>
            <a:r>
              <a:rPr lang="uk-UA" sz="1200">
                <a:solidFill>
                  <a:srgbClr val="CC7832"/>
                </a:solidFill>
                <a:highlight>
                  <a:srgbClr val="2B2B2B"/>
                </a:highlight>
                <a:latin typeface="Consolas"/>
                <a:ea typeface="Consolas"/>
                <a:cs typeface="Consolas"/>
                <a:sym typeface="Consolas"/>
              </a:rPr>
              <a:t>, </a:t>
            </a:r>
            <a:r>
              <a:rPr lang="uk-UA" sz="1200">
                <a:solidFill>
                  <a:srgbClr val="6897BB"/>
                </a:solidFill>
                <a:highlight>
                  <a:srgbClr val="2B2B2B"/>
                </a:highlight>
                <a:latin typeface="Consolas"/>
                <a:ea typeface="Consolas"/>
                <a:cs typeface="Consolas"/>
                <a:sym typeface="Consolas"/>
              </a:rPr>
              <a:t>4</a:t>
            </a:r>
            <a:r>
              <a:rPr lang="uk-UA" sz="1200">
                <a:solidFill>
                  <a:srgbClr val="A9B7C6"/>
                </a:solidFill>
                <a:highlight>
                  <a:srgbClr val="2B2B2B"/>
                </a:highlight>
                <a:latin typeface="Consolas"/>
                <a:ea typeface="Consolas"/>
                <a:cs typeface="Consolas"/>
                <a:sym typeface="Consolas"/>
              </a:rPr>
              <a:t>)</a:t>
            </a:r>
            <a:r>
              <a:rPr lang="uk-UA" sz="1200">
                <a:solidFill>
                  <a:srgbClr val="CC7832"/>
                </a:solidFill>
                <a:highlight>
                  <a:srgbClr val="2B2B2B"/>
                </a:highlight>
                <a:latin typeface="Consolas"/>
                <a:ea typeface="Consolas"/>
                <a:cs typeface="Consolas"/>
                <a:sym typeface="Consolas"/>
              </a:rPr>
              <a:t>;</a:t>
            </a:r>
            <a:endParaRPr sz="1200">
              <a:solidFill>
                <a:srgbClr val="CC7832"/>
              </a:solidFill>
              <a:highlight>
                <a:srgbClr val="2B2B2B"/>
              </a:highlight>
              <a:latin typeface="Consolas"/>
              <a:ea typeface="Consolas"/>
              <a:cs typeface="Consolas"/>
              <a:sym typeface="Consolas"/>
            </a:endParaRPr>
          </a:p>
          <a:p>
            <a:pPr indent="0" lvl="0" marL="0" rtl="0" algn="l">
              <a:spcBef>
                <a:spcPts val="0"/>
              </a:spcBef>
              <a:spcAft>
                <a:spcPts val="0"/>
              </a:spcAft>
              <a:buNone/>
            </a:pPr>
            <a:r>
              <a:rPr lang="uk-UA" sz="1200">
                <a:solidFill>
                  <a:srgbClr val="CC7832"/>
                </a:solidFill>
                <a:highlight>
                  <a:srgbClr val="2B2B2B"/>
                </a:highlight>
                <a:latin typeface="Consolas"/>
                <a:ea typeface="Consolas"/>
                <a:cs typeface="Consolas"/>
                <a:sym typeface="Consolas"/>
              </a:rPr>
              <a:t>   </a:t>
            </a:r>
            <a:r>
              <a:rPr lang="uk-UA" sz="1200">
                <a:solidFill>
                  <a:srgbClr val="A9B7C6"/>
                </a:solidFill>
                <a:highlight>
                  <a:srgbClr val="2B2B2B"/>
                </a:highlight>
                <a:latin typeface="Consolas"/>
                <a:ea typeface="Consolas"/>
                <a:cs typeface="Consolas"/>
                <a:sym typeface="Consolas"/>
              </a:rPr>
              <a:t>List&lt;User&gt; result = query.getResultList()</a:t>
            </a:r>
            <a:r>
              <a:rPr lang="uk-UA" sz="1200">
                <a:solidFill>
                  <a:srgbClr val="CC7832"/>
                </a:solidFill>
                <a:highlight>
                  <a:srgbClr val="2B2B2B"/>
                </a:highlight>
                <a:latin typeface="Consolas"/>
                <a:ea typeface="Consolas"/>
                <a:cs typeface="Consolas"/>
                <a:sym typeface="Consolas"/>
              </a:rPr>
              <a:t>;</a:t>
            </a:r>
            <a:endParaRPr sz="1200">
              <a:solidFill>
                <a:srgbClr val="CC7832"/>
              </a:solidFill>
              <a:highlight>
                <a:srgbClr val="2B2B2B"/>
              </a:highlight>
              <a:latin typeface="Consolas"/>
              <a:ea typeface="Consolas"/>
              <a:cs typeface="Consolas"/>
              <a:sym typeface="Consolas"/>
            </a:endParaRPr>
          </a:p>
          <a:p>
            <a:pPr indent="0" lvl="0" marL="0" rtl="0" algn="l">
              <a:spcBef>
                <a:spcPts val="0"/>
              </a:spcBef>
              <a:spcAft>
                <a:spcPts val="0"/>
              </a:spcAft>
              <a:buNone/>
            </a:pPr>
            <a:r>
              <a:rPr lang="uk-UA" sz="1200">
                <a:solidFill>
                  <a:srgbClr val="CC7832"/>
                </a:solidFill>
                <a:highlight>
                  <a:srgbClr val="2B2B2B"/>
                </a:highlight>
                <a:latin typeface="Consolas"/>
                <a:ea typeface="Consolas"/>
                <a:cs typeface="Consolas"/>
                <a:sym typeface="Consolas"/>
              </a:rPr>
              <a:t>   for </a:t>
            </a:r>
            <a:r>
              <a:rPr lang="uk-UA" sz="1200">
                <a:solidFill>
                  <a:srgbClr val="A9B7C6"/>
                </a:solidFill>
                <a:highlight>
                  <a:srgbClr val="2B2B2B"/>
                </a:highlight>
                <a:latin typeface="Consolas"/>
                <a:ea typeface="Consolas"/>
                <a:cs typeface="Consolas"/>
                <a:sym typeface="Consolas"/>
              </a:rPr>
              <a:t>(User u : result) {</a:t>
            </a:r>
            <a:endParaRPr sz="1200">
              <a:solidFill>
                <a:srgbClr val="A9B7C6"/>
              </a:solidFill>
              <a:highlight>
                <a:srgbClr val="2B2B2B"/>
              </a:highlight>
              <a:latin typeface="Consolas"/>
              <a:ea typeface="Consolas"/>
              <a:cs typeface="Consolas"/>
              <a:sym typeface="Consolas"/>
            </a:endParaRPr>
          </a:p>
          <a:p>
            <a:pPr indent="0" lvl="0" marL="0" rtl="0" algn="l">
              <a:spcBef>
                <a:spcPts val="0"/>
              </a:spcBef>
              <a:spcAft>
                <a:spcPts val="0"/>
              </a:spcAft>
              <a:buNone/>
            </a:pPr>
            <a:r>
              <a:rPr lang="uk-UA" sz="1200">
                <a:solidFill>
                  <a:srgbClr val="A9B7C6"/>
                </a:solidFill>
                <a:highlight>
                  <a:srgbClr val="2B2B2B"/>
                </a:highlight>
                <a:latin typeface="Consolas"/>
                <a:ea typeface="Consolas"/>
                <a:cs typeface="Consolas"/>
                <a:sym typeface="Consolas"/>
              </a:rPr>
              <a:t>       System.</a:t>
            </a:r>
            <a:r>
              <a:rPr i="1" lang="uk-UA" sz="1200">
                <a:solidFill>
                  <a:srgbClr val="9876AA"/>
                </a:solidFill>
                <a:highlight>
                  <a:srgbClr val="2B2B2B"/>
                </a:highlight>
                <a:latin typeface="Consolas"/>
                <a:ea typeface="Consolas"/>
                <a:cs typeface="Consolas"/>
                <a:sym typeface="Consolas"/>
              </a:rPr>
              <a:t>out</a:t>
            </a:r>
            <a:r>
              <a:rPr lang="uk-UA" sz="1200">
                <a:solidFill>
                  <a:srgbClr val="A9B7C6"/>
                </a:solidFill>
                <a:highlight>
                  <a:srgbClr val="2B2B2B"/>
                </a:highlight>
                <a:latin typeface="Consolas"/>
                <a:ea typeface="Consolas"/>
                <a:cs typeface="Consolas"/>
                <a:sym typeface="Consolas"/>
              </a:rPr>
              <a:t>.println(</a:t>
            </a:r>
            <a:r>
              <a:rPr lang="uk-UA" sz="1200">
                <a:solidFill>
                  <a:srgbClr val="6A8759"/>
                </a:solidFill>
                <a:highlight>
                  <a:srgbClr val="2B2B2B"/>
                </a:highlight>
                <a:latin typeface="Consolas"/>
                <a:ea typeface="Consolas"/>
                <a:cs typeface="Consolas"/>
                <a:sym typeface="Consolas"/>
              </a:rPr>
              <a:t>"User Id: " </a:t>
            </a:r>
            <a:r>
              <a:rPr lang="uk-UA" sz="1200">
                <a:solidFill>
                  <a:srgbClr val="A9B7C6"/>
                </a:solidFill>
                <a:highlight>
                  <a:srgbClr val="2B2B2B"/>
                </a:highlight>
                <a:latin typeface="Consolas"/>
                <a:ea typeface="Consolas"/>
                <a:cs typeface="Consolas"/>
                <a:sym typeface="Consolas"/>
              </a:rPr>
              <a:t>+ u.getId() + </a:t>
            </a:r>
            <a:r>
              <a:rPr lang="uk-UA" sz="1200">
                <a:solidFill>
                  <a:srgbClr val="6A8759"/>
                </a:solidFill>
                <a:highlight>
                  <a:srgbClr val="2B2B2B"/>
                </a:highlight>
                <a:latin typeface="Consolas"/>
                <a:ea typeface="Consolas"/>
                <a:cs typeface="Consolas"/>
                <a:sym typeface="Consolas"/>
              </a:rPr>
              <a:t>"|" </a:t>
            </a:r>
            <a:r>
              <a:rPr lang="uk-UA" sz="1200">
                <a:solidFill>
                  <a:srgbClr val="A9B7C6"/>
                </a:solidFill>
                <a:highlight>
                  <a:srgbClr val="2B2B2B"/>
                </a:highlight>
                <a:latin typeface="Consolas"/>
                <a:ea typeface="Consolas"/>
                <a:cs typeface="Consolas"/>
                <a:sym typeface="Consolas"/>
              </a:rPr>
              <a:t>+ </a:t>
            </a:r>
            <a:r>
              <a:rPr lang="uk-UA" sz="1200">
                <a:solidFill>
                  <a:srgbClr val="6A8759"/>
                </a:solidFill>
                <a:highlight>
                  <a:srgbClr val="2B2B2B"/>
                </a:highlight>
                <a:latin typeface="Consolas"/>
                <a:ea typeface="Consolas"/>
                <a:cs typeface="Consolas"/>
                <a:sym typeface="Consolas"/>
              </a:rPr>
              <a:t>" Full name:" </a:t>
            </a:r>
            <a:r>
              <a:rPr lang="uk-UA" sz="1200">
                <a:solidFill>
                  <a:srgbClr val="A9B7C6"/>
                </a:solidFill>
                <a:highlight>
                  <a:srgbClr val="2B2B2B"/>
                </a:highlight>
                <a:latin typeface="Consolas"/>
                <a:ea typeface="Consolas"/>
                <a:cs typeface="Consolas"/>
                <a:sym typeface="Consolas"/>
              </a:rPr>
              <a:t>+ u.getFullname() + </a:t>
            </a:r>
            <a:r>
              <a:rPr lang="uk-UA" sz="1200">
                <a:solidFill>
                  <a:srgbClr val="6A8759"/>
                </a:solidFill>
                <a:highlight>
                  <a:srgbClr val="2B2B2B"/>
                </a:highlight>
                <a:latin typeface="Consolas"/>
                <a:ea typeface="Consolas"/>
                <a:cs typeface="Consolas"/>
                <a:sym typeface="Consolas"/>
              </a:rPr>
              <a:t>"|" </a:t>
            </a:r>
            <a:r>
              <a:rPr lang="uk-UA" sz="1200">
                <a:solidFill>
                  <a:srgbClr val="A9B7C6"/>
                </a:solidFill>
                <a:highlight>
                  <a:srgbClr val="2B2B2B"/>
                </a:highlight>
                <a:latin typeface="Consolas"/>
                <a:ea typeface="Consolas"/>
                <a:cs typeface="Consolas"/>
                <a:sym typeface="Consolas"/>
              </a:rPr>
              <a:t>+ </a:t>
            </a:r>
            <a:r>
              <a:rPr lang="uk-UA" sz="1200">
                <a:solidFill>
                  <a:srgbClr val="6A8759"/>
                </a:solidFill>
                <a:highlight>
                  <a:srgbClr val="2B2B2B"/>
                </a:highlight>
                <a:latin typeface="Consolas"/>
                <a:ea typeface="Consolas"/>
                <a:cs typeface="Consolas"/>
                <a:sym typeface="Consolas"/>
              </a:rPr>
              <a:t>"Email: " </a:t>
            </a:r>
            <a:r>
              <a:rPr lang="uk-UA" sz="1200">
                <a:solidFill>
                  <a:srgbClr val="A9B7C6"/>
                </a:solidFill>
                <a:highlight>
                  <a:srgbClr val="2B2B2B"/>
                </a:highlight>
                <a:latin typeface="Consolas"/>
                <a:ea typeface="Consolas"/>
                <a:cs typeface="Consolas"/>
                <a:sym typeface="Consolas"/>
              </a:rPr>
              <a:t>+ u.getEmail() + </a:t>
            </a:r>
            <a:r>
              <a:rPr lang="uk-UA" sz="1200">
                <a:solidFill>
                  <a:srgbClr val="6A8759"/>
                </a:solidFill>
                <a:highlight>
                  <a:srgbClr val="2B2B2B"/>
                </a:highlight>
                <a:latin typeface="Consolas"/>
                <a:ea typeface="Consolas"/>
                <a:cs typeface="Consolas"/>
                <a:sym typeface="Consolas"/>
              </a:rPr>
              <a:t>"|" </a:t>
            </a:r>
            <a:r>
              <a:rPr lang="uk-UA" sz="1200">
                <a:solidFill>
                  <a:srgbClr val="A9B7C6"/>
                </a:solidFill>
                <a:highlight>
                  <a:srgbClr val="2B2B2B"/>
                </a:highlight>
                <a:latin typeface="Consolas"/>
                <a:ea typeface="Consolas"/>
                <a:cs typeface="Consolas"/>
                <a:sym typeface="Consolas"/>
              </a:rPr>
              <a:t>+ </a:t>
            </a:r>
            <a:r>
              <a:rPr lang="uk-UA" sz="1200">
                <a:solidFill>
                  <a:srgbClr val="6A8759"/>
                </a:solidFill>
                <a:highlight>
                  <a:srgbClr val="2B2B2B"/>
                </a:highlight>
                <a:latin typeface="Consolas"/>
                <a:ea typeface="Consolas"/>
                <a:cs typeface="Consolas"/>
                <a:sym typeface="Consolas"/>
              </a:rPr>
              <a:t>"password" </a:t>
            </a:r>
            <a:r>
              <a:rPr lang="uk-UA" sz="1200">
                <a:solidFill>
                  <a:srgbClr val="A9B7C6"/>
                </a:solidFill>
                <a:highlight>
                  <a:srgbClr val="2B2B2B"/>
                </a:highlight>
                <a:latin typeface="Consolas"/>
                <a:ea typeface="Consolas"/>
                <a:cs typeface="Consolas"/>
                <a:sym typeface="Consolas"/>
              </a:rPr>
              <a:t>+ u.getPassword())</a:t>
            </a:r>
            <a:endParaRPr sz="1200">
              <a:solidFill>
                <a:srgbClr val="CC7832"/>
              </a:solidFill>
              <a:highlight>
                <a:srgbClr val="2B2B2B"/>
              </a:highlight>
              <a:latin typeface="Consolas"/>
              <a:ea typeface="Consolas"/>
              <a:cs typeface="Consolas"/>
              <a:sym typeface="Consolas"/>
            </a:endParaRPr>
          </a:p>
          <a:p>
            <a:pPr indent="0" lvl="0" marL="0" rtl="0" algn="l">
              <a:spcBef>
                <a:spcPts val="0"/>
              </a:spcBef>
              <a:spcAft>
                <a:spcPts val="0"/>
              </a:spcAft>
              <a:buNone/>
            </a:pPr>
            <a:r>
              <a:rPr lang="uk-UA" sz="1200">
                <a:solidFill>
                  <a:srgbClr val="CC7832"/>
                </a:solidFill>
                <a:highlight>
                  <a:srgbClr val="2B2B2B"/>
                </a:highlight>
                <a:latin typeface="Consolas"/>
                <a:ea typeface="Consolas"/>
                <a:cs typeface="Consolas"/>
                <a:sym typeface="Consolas"/>
              </a:rPr>
              <a:t>   </a:t>
            </a:r>
            <a:r>
              <a:rPr lang="uk-UA" sz="1200">
                <a:solidFill>
                  <a:srgbClr val="A9B7C6"/>
                </a:solidFill>
                <a:highlight>
                  <a:srgbClr val="2B2B2B"/>
                </a:highlight>
                <a:latin typeface="Consolas"/>
                <a:ea typeface="Consolas"/>
                <a:cs typeface="Consolas"/>
                <a:sym typeface="Consolas"/>
              </a:rPr>
              <a:t>}</a:t>
            </a:r>
            <a:endParaRPr sz="1200">
              <a:solidFill>
                <a:srgbClr val="A9B7C6"/>
              </a:solidFill>
              <a:highlight>
                <a:srgbClr val="2B2B2B"/>
              </a:highlight>
              <a:latin typeface="Consolas"/>
              <a:ea typeface="Consolas"/>
              <a:cs typeface="Consolas"/>
              <a:sym typeface="Consolas"/>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7" name="Shape 527"/>
        <p:cNvGrpSpPr/>
        <p:nvPr/>
      </p:nvGrpSpPr>
      <p:grpSpPr>
        <a:xfrm>
          <a:off x="0" y="0"/>
          <a:ext cx="0" cy="0"/>
          <a:chOff x="0" y="0"/>
          <a:chExt cx="0" cy="0"/>
        </a:xfrm>
      </p:grpSpPr>
      <p:sp>
        <p:nvSpPr>
          <p:cNvPr id="528" name="Google Shape;528;p73"/>
          <p:cNvSpPr txBox="1"/>
          <p:nvPr>
            <p:ph type="title"/>
          </p:nvPr>
        </p:nvSpPr>
        <p:spPr>
          <a:xfrm>
            <a:off x="361169" y="651144"/>
            <a:ext cx="8520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uk-UA" sz="2500"/>
              <a:t>Hands-On Lab</a:t>
            </a:r>
            <a:endParaRPr sz="2500"/>
          </a:p>
        </p:txBody>
      </p:sp>
      <p:sp>
        <p:nvSpPr>
          <p:cNvPr id="529" name="Google Shape;529;p73"/>
          <p:cNvSpPr txBox="1"/>
          <p:nvPr>
            <p:ph idx="1" type="body"/>
          </p:nvPr>
        </p:nvSpPr>
        <p:spPr>
          <a:xfrm>
            <a:off x="582450" y="1247650"/>
            <a:ext cx="81918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uk-UA" sz="1400"/>
              <a:t>Complete the following labs, You can find these labs on Canvas under the Assignment section.</a:t>
            </a:r>
            <a:endParaRPr sz="1400">
              <a:highlight>
                <a:srgbClr val="FFFFFF"/>
              </a:highlight>
            </a:endParaRPr>
          </a:p>
          <a:p>
            <a:pPr indent="-317500" lvl="0" marL="457200" rtl="0" algn="l">
              <a:lnSpc>
                <a:spcPct val="140000"/>
              </a:lnSpc>
              <a:spcBef>
                <a:spcPts val="1200"/>
              </a:spcBef>
              <a:spcAft>
                <a:spcPts val="0"/>
              </a:spcAft>
              <a:buSzPts val="1400"/>
              <a:buChar char="●"/>
            </a:pPr>
            <a:r>
              <a:rPr b="1" lang="uk-UA" sz="1400"/>
              <a:t>For Eclipse users: </a:t>
            </a:r>
            <a:r>
              <a:rPr lang="uk-UA" sz="1400" u="sng">
                <a:solidFill>
                  <a:schemeClr val="hlink"/>
                </a:solidFill>
                <a:hlinkClick r:id="rId3"/>
              </a:rPr>
              <a:t>GLAB 305.4.2A - Demonstration of Hibernate Query Language - HQL</a:t>
            </a:r>
            <a:endParaRPr sz="1400"/>
          </a:p>
          <a:p>
            <a:pPr indent="-317500" lvl="0" marL="457200" rtl="0" algn="l">
              <a:lnSpc>
                <a:spcPct val="140000"/>
              </a:lnSpc>
              <a:spcBef>
                <a:spcPts val="0"/>
              </a:spcBef>
              <a:spcAft>
                <a:spcPts val="0"/>
              </a:spcAft>
              <a:buSzPts val="1400"/>
              <a:buChar char="●"/>
            </a:pPr>
            <a:r>
              <a:rPr b="1" lang="uk-UA" sz="1400"/>
              <a:t>For IntelliJ users: </a:t>
            </a:r>
            <a:r>
              <a:rPr lang="uk-UA" sz="1400" u="sng">
                <a:solidFill>
                  <a:schemeClr val="hlink"/>
                </a:solidFill>
                <a:hlinkClick r:id="rId4"/>
              </a:rPr>
              <a:t>GLAB - 305.4.2B - Demonstration of Hibernate Query Language HQL with Intellij</a:t>
            </a:r>
            <a:endParaRPr sz="1400"/>
          </a:p>
          <a:p>
            <a:pPr indent="0" lvl="0" marL="0" rtl="0" algn="l">
              <a:spcBef>
                <a:spcPts val="1200"/>
              </a:spcBef>
              <a:spcAft>
                <a:spcPts val="1200"/>
              </a:spcAft>
              <a:buClr>
                <a:schemeClr val="dk1"/>
              </a:buClr>
              <a:buSzPts val="1100"/>
              <a:buFont typeface="Arial"/>
              <a:buNone/>
            </a:pPr>
            <a:r>
              <a:rPr lang="uk-UA" sz="1400">
                <a:highlight>
                  <a:schemeClr val="lt1"/>
                </a:highlight>
              </a:rPr>
              <a:t>If you have any technical questions while performing the lab activity, ask your instructors for assistance.</a:t>
            </a:r>
            <a:r>
              <a:rPr b="1" lang="uk-UA" sz="1400" u="sng">
                <a:hlinkClick r:id="rId5"/>
              </a:rPr>
              <a:t> </a:t>
            </a:r>
            <a:endParaRPr sz="1400"/>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3" name="Shape 533"/>
        <p:cNvGrpSpPr/>
        <p:nvPr/>
      </p:nvGrpSpPr>
      <p:grpSpPr>
        <a:xfrm>
          <a:off x="0" y="0"/>
          <a:ext cx="0" cy="0"/>
          <a:chOff x="0" y="0"/>
          <a:chExt cx="0" cy="0"/>
        </a:xfrm>
      </p:grpSpPr>
      <p:sp>
        <p:nvSpPr>
          <p:cNvPr id="534" name="Google Shape;534;p74"/>
          <p:cNvSpPr txBox="1"/>
          <p:nvPr>
            <p:ph type="title"/>
          </p:nvPr>
        </p:nvSpPr>
        <p:spPr>
          <a:xfrm>
            <a:off x="381225" y="674950"/>
            <a:ext cx="85737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uk-UA"/>
              <a:t>Problem with </a:t>
            </a:r>
            <a:r>
              <a:rPr lang="uk-UA"/>
              <a:t>HQL and SQL</a:t>
            </a:r>
            <a:endParaRPr/>
          </a:p>
        </p:txBody>
      </p:sp>
      <p:sp>
        <p:nvSpPr>
          <p:cNvPr id="535" name="Google Shape;535;p74"/>
          <p:cNvSpPr txBox="1"/>
          <p:nvPr>
            <p:ph idx="1" type="body"/>
          </p:nvPr>
        </p:nvSpPr>
        <p:spPr>
          <a:xfrm>
            <a:off x="523275" y="1247650"/>
            <a:ext cx="82155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uk-UA"/>
              <a:t>Problem:</a:t>
            </a:r>
            <a:endParaRPr b="1"/>
          </a:p>
          <a:p>
            <a:pPr indent="0" lvl="0" marL="0" rtl="0" algn="l">
              <a:spcBef>
                <a:spcPts val="1200"/>
              </a:spcBef>
              <a:spcAft>
                <a:spcPts val="0"/>
              </a:spcAft>
              <a:buNone/>
            </a:pPr>
            <a:r>
              <a:rPr lang="uk-UA" sz="1500"/>
              <a:t>A major disadvantage of having HQL and SQL scattered across data access objects is that it makes the code unreadable. Hence, it might make sense to group all HQL and SQL in one place and use only their reference in the actual data access code. </a:t>
            </a:r>
            <a:endParaRPr sz="1500"/>
          </a:p>
          <a:p>
            <a:pPr indent="0" lvl="0" marL="0" rtl="0" algn="l">
              <a:spcBef>
                <a:spcPts val="1200"/>
              </a:spcBef>
              <a:spcAft>
                <a:spcPts val="0"/>
              </a:spcAft>
              <a:buNone/>
            </a:pPr>
            <a:r>
              <a:t/>
            </a:r>
            <a:endParaRPr/>
          </a:p>
          <a:p>
            <a:pPr indent="0" lvl="0" marL="0" rtl="0" algn="l">
              <a:spcBef>
                <a:spcPts val="1200"/>
              </a:spcBef>
              <a:spcAft>
                <a:spcPts val="0"/>
              </a:spcAft>
              <a:buNone/>
            </a:pPr>
            <a:r>
              <a:rPr b="1" lang="uk-UA"/>
              <a:t>Solution:</a:t>
            </a:r>
            <a:endParaRPr b="1"/>
          </a:p>
          <a:p>
            <a:pPr indent="0" lvl="0" marL="0" rtl="0" algn="l">
              <a:spcBef>
                <a:spcPts val="1200"/>
              </a:spcBef>
              <a:spcAft>
                <a:spcPts val="0"/>
              </a:spcAft>
              <a:buClr>
                <a:schemeClr val="dk1"/>
              </a:buClr>
              <a:buSzPts val="1100"/>
              <a:buFont typeface="Arial"/>
              <a:buNone/>
            </a:pPr>
            <a:r>
              <a:rPr lang="uk-UA" sz="1500"/>
              <a:t>Fortunately, Hibernate allows us to do this with </a:t>
            </a:r>
            <a:r>
              <a:rPr b="1" lang="uk-UA" sz="1500"/>
              <a:t>Named queries.</a:t>
            </a:r>
            <a:endParaRPr b="1" sz="1500"/>
          </a:p>
          <a:p>
            <a:pPr indent="0" lvl="0" marL="0" rtl="0" algn="l">
              <a:spcBef>
                <a:spcPts val="1200"/>
              </a:spcBef>
              <a:spcAft>
                <a:spcPts val="1200"/>
              </a:spcAft>
              <a:buNone/>
            </a:pPr>
            <a:r>
              <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9" name="Shape 539"/>
        <p:cNvGrpSpPr/>
        <p:nvPr/>
      </p:nvGrpSpPr>
      <p:grpSpPr>
        <a:xfrm>
          <a:off x="0" y="0"/>
          <a:ext cx="0" cy="0"/>
          <a:chOff x="0" y="0"/>
          <a:chExt cx="0" cy="0"/>
        </a:xfrm>
      </p:grpSpPr>
      <p:sp>
        <p:nvSpPr>
          <p:cNvPr id="540" name="Google Shape;540;p75"/>
          <p:cNvSpPr txBox="1"/>
          <p:nvPr>
            <p:ph type="title"/>
          </p:nvPr>
        </p:nvSpPr>
        <p:spPr>
          <a:xfrm>
            <a:off x="390769" y="627469"/>
            <a:ext cx="8520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uk-UA" sz="2400"/>
              <a:t>Overview of Hibernate Named Query</a:t>
            </a:r>
            <a:endParaRPr sz="2400"/>
          </a:p>
        </p:txBody>
      </p:sp>
      <p:sp>
        <p:nvSpPr>
          <p:cNvPr id="541" name="Google Shape;541;p75"/>
          <p:cNvSpPr txBox="1"/>
          <p:nvPr>
            <p:ph idx="1" type="body"/>
          </p:nvPr>
        </p:nvSpPr>
        <p:spPr>
          <a:xfrm>
            <a:off x="552875" y="1247650"/>
            <a:ext cx="8280300" cy="3416400"/>
          </a:xfrm>
          <a:prstGeom prst="rect">
            <a:avLst/>
          </a:prstGeom>
        </p:spPr>
        <p:txBody>
          <a:bodyPr anchorCtr="0" anchor="t" bIns="91425" lIns="91425" spcFirstLastPara="1" rIns="91425" wrap="square" tIns="91425">
            <a:noAutofit/>
          </a:bodyPr>
          <a:lstStyle/>
          <a:p>
            <a:pPr indent="0" lvl="0" marL="0" rtl="0" algn="l">
              <a:lnSpc>
                <a:spcPct val="100000"/>
              </a:lnSpc>
              <a:spcBef>
                <a:spcPts val="600"/>
              </a:spcBef>
              <a:spcAft>
                <a:spcPts val="0"/>
              </a:spcAft>
              <a:buNone/>
            </a:pPr>
            <a:r>
              <a:rPr b="1" lang="uk-UA" sz="1400"/>
              <a:t>Hibernate provides “NamedQuery” that can be defined at a central location and can be used anywhere in the code. </a:t>
            </a:r>
            <a:r>
              <a:rPr lang="uk-UA" sz="1400"/>
              <a:t>The Hibernate named query is a way to use any query by some meaningful name. It is like using alias names, whereas the Hibernate framework provides the concept of named queries so that application programmers need not scatter queries to all the Java code.</a:t>
            </a:r>
            <a:endParaRPr sz="1400"/>
          </a:p>
          <a:p>
            <a:pPr indent="0" lvl="0" marL="0" rtl="0" algn="l">
              <a:lnSpc>
                <a:spcPct val="100000"/>
              </a:lnSpc>
              <a:spcBef>
                <a:spcPts val="600"/>
              </a:spcBef>
              <a:spcAft>
                <a:spcPts val="0"/>
              </a:spcAft>
              <a:buNone/>
            </a:pPr>
            <a:r>
              <a:rPr b="1" lang="uk-UA" sz="1400"/>
              <a:t>We can create a NamedQuery for both HQL and Native SQL. </a:t>
            </a:r>
            <a:r>
              <a:rPr lang="uk-UA" sz="1400"/>
              <a:t>A named query is a statically defined query with a predefined, unchangeable query string. Named queries are compiled when SessionFactory is instantiated (essentially, when your application starts up). They are validated when the session factory is created.</a:t>
            </a:r>
            <a:endParaRPr sz="1400"/>
          </a:p>
          <a:p>
            <a:pPr indent="0" lvl="0" marL="0" rtl="0" algn="l">
              <a:lnSpc>
                <a:spcPct val="100000"/>
              </a:lnSpc>
              <a:spcBef>
                <a:spcPts val="600"/>
              </a:spcBef>
              <a:spcAft>
                <a:spcPts val="0"/>
              </a:spcAft>
              <a:buNone/>
            </a:pPr>
            <a:r>
              <a:rPr lang="uk-UA" sz="1400"/>
              <a:t>If you want to use named query in Hibernate, you need to have knowledge of </a:t>
            </a:r>
            <a:r>
              <a:rPr b="1" lang="uk-UA" sz="1400"/>
              <a:t>@NamedQueries </a:t>
            </a:r>
            <a:r>
              <a:rPr lang="uk-UA" sz="1400"/>
              <a:t>annotations and </a:t>
            </a:r>
            <a:r>
              <a:rPr b="1" lang="uk-UA" sz="1400"/>
              <a:t>@NamedQuery</a:t>
            </a:r>
            <a:r>
              <a:rPr lang="uk-UA" sz="1400"/>
              <a:t> annotations:</a:t>
            </a:r>
            <a:endParaRPr sz="1400"/>
          </a:p>
          <a:p>
            <a:pPr indent="-311150" lvl="0" marL="457200" rtl="0" algn="l">
              <a:lnSpc>
                <a:spcPct val="100000"/>
              </a:lnSpc>
              <a:spcBef>
                <a:spcPts val="600"/>
              </a:spcBef>
              <a:spcAft>
                <a:spcPts val="0"/>
              </a:spcAft>
              <a:buSzPts val="1300"/>
              <a:buChar char="●"/>
            </a:pPr>
            <a:r>
              <a:rPr b="1" lang="uk-UA" sz="1300"/>
              <a:t>@NamedQuery</a:t>
            </a:r>
            <a:r>
              <a:rPr lang="uk-UA" sz="1300"/>
              <a:t> annotation is used to define the single-named query.</a:t>
            </a:r>
            <a:endParaRPr sz="1300"/>
          </a:p>
          <a:p>
            <a:pPr indent="-311150" lvl="0" marL="457200" rtl="0" algn="l">
              <a:lnSpc>
                <a:spcPct val="100000"/>
              </a:lnSpc>
              <a:spcBef>
                <a:spcPts val="600"/>
              </a:spcBef>
              <a:spcAft>
                <a:spcPts val="0"/>
              </a:spcAft>
              <a:buSzPts val="1300"/>
              <a:buChar char="●"/>
            </a:pPr>
            <a:r>
              <a:rPr b="1" lang="uk-UA" sz="1300"/>
              <a:t>@NamedQueries</a:t>
            </a:r>
            <a:r>
              <a:rPr lang="uk-UA" sz="1300"/>
              <a:t> annotation is used to define the multiple-named queries.</a:t>
            </a:r>
            <a:endParaRPr sz="1300"/>
          </a:p>
          <a:p>
            <a:pPr indent="0" lvl="0" marL="0" rtl="0" algn="l">
              <a:lnSpc>
                <a:spcPct val="100000"/>
              </a:lnSpc>
              <a:spcBef>
                <a:spcPts val="600"/>
              </a:spcBef>
              <a:spcAft>
                <a:spcPts val="600"/>
              </a:spcAft>
              <a:buNone/>
            </a:pPr>
            <a:r>
              <a:rPr b="1" lang="uk-UA" sz="1200"/>
              <a:t>Note</a:t>
            </a:r>
            <a:r>
              <a:rPr lang="uk-UA" sz="1200"/>
              <a:t>: You cannot have two named queries with the same name in Hibernate. Hibernate shows </a:t>
            </a:r>
            <a:r>
              <a:rPr i="1" lang="uk-UA" sz="1200"/>
              <a:t>fail-fast</a:t>
            </a:r>
            <a:r>
              <a:rPr lang="uk-UA" sz="1200"/>
              <a:t> behavior in this regard, and will show an error in the application start-up.</a:t>
            </a:r>
            <a:endParaRPr sz="1100"/>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5" name="Shape 545"/>
        <p:cNvGrpSpPr/>
        <p:nvPr/>
      </p:nvGrpSpPr>
      <p:grpSpPr>
        <a:xfrm>
          <a:off x="0" y="0"/>
          <a:ext cx="0" cy="0"/>
          <a:chOff x="0" y="0"/>
          <a:chExt cx="0" cy="0"/>
        </a:xfrm>
      </p:grpSpPr>
      <p:sp>
        <p:nvSpPr>
          <p:cNvPr id="546" name="Google Shape;546;p76"/>
          <p:cNvSpPr txBox="1"/>
          <p:nvPr>
            <p:ph type="title"/>
          </p:nvPr>
        </p:nvSpPr>
        <p:spPr>
          <a:xfrm>
            <a:off x="337844" y="597894"/>
            <a:ext cx="8520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uk-UA" sz="2400"/>
              <a:t>Example - Hibernate Named Query</a:t>
            </a:r>
            <a:endParaRPr sz="2400"/>
          </a:p>
        </p:txBody>
      </p:sp>
      <p:sp>
        <p:nvSpPr>
          <p:cNvPr id="547" name="Google Shape;547;p76"/>
          <p:cNvSpPr txBox="1"/>
          <p:nvPr>
            <p:ph idx="1" type="body"/>
          </p:nvPr>
        </p:nvSpPr>
        <p:spPr>
          <a:xfrm>
            <a:off x="906800" y="2178850"/>
            <a:ext cx="7382700" cy="13722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rmAutofit/>
          </a:bodyPr>
          <a:lstStyle/>
          <a:p>
            <a:pPr indent="0" lvl="0" marL="0" rtl="0" algn="l">
              <a:lnSpc>
                <a:spcPct val="115000"/>
              </a:lnSpc>
              <a:spcBef>
                <a:spcPts val="0"/>
              </a:spcBef>
              <a:spcAft>
                <a:spcPts val="0"/>
              </a:spcAft>
              <a:buNone/>
            </a:pPr>
            <a:r>
              <a:rPr b="1" lang="uk-UA" sz="1000">
                <a:solidFill>
                  <a:schemeClr val="dk1"/>
                </a:solidFill>
                <a:highlight>
                  <a:srgbClr val="EEEEEF"/>
                </a:highlight>
                <a:latin typeface="Arial"/>
                <a:ea typeface="Arial"/>
                <a:cs typeface="Arial"/>
                <a:sym typeface="Arial"/>
              </a:rPr>
              <a:t>User Entity Class -  Hibernate Named Query @NamedQuery Annotation</a:t>
            </a:r>
            <a:endParaRPr b="1" sz="700" u="sng">
              <a:solidFill>
                <a:srgbClr val="212529"/>
              </a:solidFill>
              <a:highlight>
                <a:srgbClr val="EEEEEF"/>
              </a:highlight>
              <a:latin typeface="Roboto"/>
              <a:ea typeface="Roboto"/>
              <a:cs typeface="Roboto"/>
              <a:sym typeface="Roboto"/>
            </a:endParaRPr>
          </a:p>
          <a:p>
            <a:pPr indent="0" lvl="0" marL="0" rtl="0" algn="l">
              <a:lnSpc>
                <a:spcPct val="100000"/>
              </a:lnSpc>
              <a:spcBef>
                <a:spcPts val="0"/>
              </a:spcBef>
              <a:spcAft>
                <a:spcPts val="0"/>
              </a:spcAft>
              <a:buClr>
                <a:schemeClr val="dk1"/>
              </a:buClr>
              <a:buSzPts val="1100"/>
              <a:buFont typeface="Arial"/>
              <a:buNone/>
            </a:pPr>
            <a:r>
              <a:rPr b="1" lang="uk-UA" sz="700"/>
              <a:t> </a:t>
            </a:r>
            <a:r>
              <a:rPr b="1" lang="uk-UA" sz="800"/>
              <a:t>@</a:t>
            </a:r>
            <a:r>
              <a:rPr b="1" lang="uk-UA" sz="900"/>
              <a:t>NamedQueries({</a:t>
            </a:r>
            <a:endParaRPr b="1" sz="900"/>
          </a:p>
          <a:p>
            <a:pPr indent="0" lvl="0" marL="0" rtl="0" algn="l">
              <a:lnSpc>
                <a:spcPct val="100000"/>
              </a:lnSpc>
              <a:spcBef>
                <a:spcPts val="0"/>
              </a:spcBef>
              <a:spcAft>
                <a:spcPts val="0"/>
              </a:spcAft>
              <a:buClr>
                <a:schemeClr val="dk1"/>
              </a:buClr>
              <a:buSzPts val="1100"/>
              <a:buFont typeface="Arial"/>
              <a:buNone/>
            </a:pPr>
            <a:r>
              <a:rPr b="1" lang="uk-UA" sz="900"/>
              <a:t>      @NamedQuery(  name = "</a:t>
            </a:r>
            <a:r>
              <a:rPr b="1" lang="uk-UA" sz="900">
                <a:solidFill>
                  <a:srgbClr val="98C379"/>
                </a:solidFill>
              </a:rPr>
              <a:t>findStockByStockCode</a:t>
            </a:r>
            <a:r>
              <a:rPr b="1" lang="uk-UA" sz="900"/>
              <a:t>", query = "from Stock s where s.stockCode = :stockCode" ) 		})</a:t>
            </a:r>
            <a:endParaRPr b="1" sz="900"/>
          </a:p>
          <a:p>
            <a:pPr indent="0" lvl="0" marL="0" rtl="0" algn="l">
              <a:lnSpc>
                <a:spcPct val="100000"/>
              </a:lnSpc>
              <a:spcBef>
                <a:spcPts val="1200"/>
              </a:spcBef>
              <a:spcAft>
                <a:spcPts val="0"/>
              </a:spcAft>
              <a:buClr>
                <a:schemeClr val="dk1"/>
              </a:buClr>
              <a:buSzPts val="1100"/>
              <a:buFont typeface="Arial"/>
              <a:buNone/>
            </a:pPr>
            <a:r>
              <a:rPr b="1" lang="uk-UA" sz="900"/>
              <a:t> 		@Entity</a:t>
            </a:r>
            <a:endParaRPr b="1" sz="900"/>
          </a:p>
          <a:p>
            <a:pPr indent="0" lvl="0" marL="0" rtl="0" algn="l">
              <a:lnSpc>
                <a:spcPct val="100000"/>
              </a:lnSpc>
              <a:spcBef>
                <a:spcPts val="0"/>
              </a:spcBef>
              <a:spcAft>
                <a:spcPts val="0"/>
              </a:spcAft>
              <a:buClr>
                <a:schemeClr val="dk1"/>
              </a:buClr>
              <a:buSzPts val="1100"/>
              <a:buFont typeface="Arial"/>
              <a:buNone/>
            </a:pPr>
            <a:r>
              <a:rPr b="1" lang="uk-UA" sz="900"/>
              <a:t> 		@Table(name = "stock")</a:t>
            </a:r>
            <a:endParaRPr b="1" sz="900"/>
          </a:p>
          <a:p>
            <a:pPr indent="0" lvl="0" marL="0" rtl="0" algn="l">
              <a:lnSpc>
                <a:spcPct val="100000"/>
              </a:lnSpc>
              <a:spcBef>
                <a:spcPts val="1200"/>
              </a:spcBef>
              <a:spcAft>
                <a:spcPts val="1200"/>
              </a:spcAft>
              <a:buClr>
                <a:schemeClr val="dk1"/>
              </a:buClr>
              <a:buSzPts val="1100"/>
              <a:buFont typeface="Arial"/>
              <a:buNone/>
            </a:pPr>
            <a:r>
              <a:rPr b="1" lang="uk-UA" sz="900"/>
              <a:t> 		public class Stock implements java.io.Serializable {  . . ………..</a:t>
            </a:r>
            <a:endParaRPr b="1" sz="800"/>
          </a:p>
        </p:txBody>
      </p:sp>
      <p:sp>
        <p:nvSpPr>
          <p:cNvPr id="548" name="Google Shape;548;p76"/>
          <p:cNvSpPr txBox="1"/>
          <p:nvPr/>
        </p:nvSpPr>
        <p:spPr>
          <a:xfrm>
            <a:off x="2025450" y="3597750"/>
            <a:ext cx="5995800" cy="1319700"/>
          </a:xfrm>
          <a:prstGeom prst="rect">
            <a:avLst/>
          </a:prstGeom>
          <a:solidFill>
            <a:schemeClr val="lt1"/>
          </a:solid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20000"/>
              </a:lnSpc>
              <a:spcBef>
                <a:spcPts val="1800"/>
              </a:spcBef>
              <a:spcAft>
                <a:spcPts val="0"/>
              </a:spcAft>
              <a:buNone/>
            </a:pPr>
            <a:r>
              <a:rPr b="1" lang="uk-UA" sz="1200">
                <a:solidFill>
                  <a:schemeClr val="accent2"/>
                </a:solidFill>
              </a:rPr>
              <a:t>Call a named query - We can call the named query via getNamedQuery method.</a:t>
            </a:r>
            <a:endParaRPr sz="1200">
              <a:solidFill>
                <a:schemeClr val="accent2"/>
              </a:solidFill>
              <a:latin typeface="Consolas"/>
              <a:ea typeface="Consolas"/>
              <a:cs typeface="Consolas"/>
              <a:sym typeface="Consolas"/>
            </a:endParaRPr>
          </a:p>
          <a:p>
            <a:pPr indent="0" lvl="0" marL="0" rtl="0" algn="l">
              <a:spcBef>
                <a:spcPts val="400"/>
              </a:spcBef>
              <a:spcAft>
                <a:spcPts val="0"/>
              </a:spcAft>
              <a:buNone/>
            </a:pPr>
            <a:r>
              <a:rPr lang="uk-UA" sz="1100">
                <a:solidFill>
                  <a:srgbClr val="ABB2BF"/>
                </a:solidFill>
                <a:highlight>
                  <a:srgbClr val="282C34"/>
                </a:highlight>
                <a:latin typeface="Consolas"/>
                <a:ea typeface="Consolas"/>
                <a:cs typeface="Consolas"/>
                <a:sym typeface="Consolas"/>
              </a:rPr>
              <a:t>Query query = session.getNamedQuery(</a:t>
            </a:r>
            <a:r>
              <a:rPr lang="uk-UA" sz="1100">
                <a:solidFill>
                  <a:srgbClr val="98C379"/>
                </a:solidFill>
                <a:highlight>
                  <a:srgbClr val="282C34"/>
                </a:highlight>
                <a:latin typeface="Consolas"/>
                <a:ea typeface="Consolas"/>
                <a:cs typeface="Consolas"/>
                <a:sym typeface="Consolas"/>
              </a:rPr>
              <a:t>"findStockByStockCode"</a:t>
            </a:r>
            <a:r>
              <a:rPr lang="uk-UA" sz="1100">
                <a:solidFill>
                  <a:srgbClr val="ABB2BF"/>
                </a:solidFill>
                <a:highlight>
                  <a:srgbClr val="282C34"/>
                </a:highlight>
                <a:latin typeface="Consolas"/>
                <a:ea typeface="Consolas"/>
                <a:cs typeface="Consolas"/>
                <a:sym typeface="Consolas"/>
              </a:rPr>
              <a:t>)</a:t>
            </a:r>
            <a:endParaRPr sz="1100">
              <a:solidFill>
                <a:srgbClr val="ABB2BF"/>
              </a:solidFill>
              <a:highlight>
                <a:srgbClr val="282C34"/>
              </a:highlight>
              <a:latin typeface="Consolas"/>
              <a:ea typeface="Consolas"/>
              <a:cs typeface="Consolas"/>
              <a:sym typeface="Consolas"/>
            </a:endParaRPr>
          </a:p>
          <a:p>
            <a:pPr indent="0" lvl="0" marL="0" rtl="0" algn="l">
              <a:spcBef>
                <a:spcPts val="0"/>
              </a:spcBef>
              <a:spcAft>
                <a:spcPts val="0"/>
              </a:spcAft>
              <a:buNone/>
            </a:pPr>
            <a:r>
              <a:rPr lang="uk-UA" sz="1100">
                <a:solidFill>
                  <a:srgbClr val="ABB2BF"/>
                </a:solidFill>
                <a:highlight>
                  <a:srgbClr val="282C34"/>
                </a:highlight>
                <a:latin typeface="Consolas"/>
                <a:ea typeface="Consolas"/>
                <a:cs typeface="Consolas"/>
                <a:sym typeface="Consolas"/>
              </a:rPr>
              <a:t>.setString(</a:t>
            </a:r>
            <a:r>
              <a:rPr lang="uk-UA" sz="1100">
                <a:solidFill>
                  <a:srgbClr val="98C379"/>
                </a:solidFill>
                <a:highlight>
                  <a:srgbClr val="282C34"/>
                </a:highlight>
                <a:latin typeface="Consolas"/>
                <a:ea typeface="Consolas"/>
                <a:cs typeface="Consolas"/>
                <a:sym typeface="Consolas"/>
              </a:rPr>
              <a:t>"stockCode"</a:t>
            </a:r>
            <a:r>
              <a:rPr lang="uk-UA" sz="1100">
                <a:solidFill>
                  <a:srgbClr val="ABB2BF"/>
                </a:solidFill>
                <a:highlight>
                  <a:srgbClr val="282C34"/>
                </a:highlight>
                <a:latin typeface="Consolas"/>
                <a:ea typeface="Consolas"/>
                <a:cs typeface="Consolas"/>
                <a:sym typeface="Consolas"/>
              </a:rPr>
              <a:t>, </a:t>
            </a:r>
            <a:r>
              <a:rPr lang="uk-UA" sz="1100">
                <a:solidFill>
                  <a:srgbClr val="98C379"/>
                </a:solidFill>
                <a:highlight>
                  <a:srgbClr val="282C34"/>
                </a:highlight>
                <a:latin typeface="Consolas"/>
                <a:ea typeface="Consolas"/>
                <a:cs typeface="Consolas"/>
                <a:sym typeface="Consolas"/>
              </a:rPr>
              <a:t>"7277"</a:t>
            </a:r>
            <a:r>
              <a:rPr lang="uk-UA" sz="1100">
                <a:solidFill>
                  <a:srgbClr val="ABB2BF"/>
                </a:solidFill>
                <a:highlight>
                  <a:srgbClr val="282C34"/>
                </a:highlight>
                <a:latin typeface="Consolas"/>
                <a:ea typeface="Consolas"/>
                <a:cs typeface="Consolas"/>
                <a:sym typeface="Consolas"/>
              </a:rPr>
              <a:t>);</a:t>
            </a:r>
            <a:endParaRPr sz="1100">
              <a:solidFill>
                <a:srgbClr val="ABB2BF"/>
              </a:solidFill>
              <a:highlight>
                <a:srgbClr val="282C34"/>
              </a:highlight>
              <a:latin typeface="Consolas"/>
              <a:ea typeface="Consolas"/>
              <a:cs typeface="Consolas"/>
              <a:sym typeface="Consolas"/>
            </a:endParaRPr>
          </a:p>
          <a:p>
            <a:pPr indent="0" lvl="0" marL="0" rtl="0" algn="l">
              <a:spcBef>
                <a:spcPts val="0"/>
              </a:spcBef>
              <a:spcAft>
                <a:spcPts val="0"/>
              </a:spcAft>
              <a:buNone/>
            </a:pPr>
            <a:r>
              <a:t/>
            </a:r>
            <a:endParaRPr sz="1200">
              <a:solidFill>
                <a:srgbClr val="ABB2BF"/>
              </a:solidFill>
              <a:highlight>
                <a:srgbClr val="282C34"/>
              </a:highlight>
              <a:latin typeface="Consolas"/>
              <a:ea typeface="Consolas"/>
              <a:cs typeface="Consolas"/>
              <a:sym typeface="Consolas"/>
            </a:endParaRPr>
          </a:p>
          <a:p>
            <a:pPr indent="0" lvl="0" marL="0" rtl="0" algn="l">
              <a:spcBef>
                <a:spcPts val="0"/>
              </a:spcBef>
              <a:spcAft>
                <a:spcPts val="0"/>
              </a:spcAft>
              <a:buNone/>
            </a:pPr>
            <a:r>
              <a:rPr lang="uk-UA" sz="1100">
                <a:solidFill>
                  <a:srgbClr val="ABB2BF"/>
                </a:solidFill>
                <a:highlight>
                  <a:srgbClr val="282C34"/>
                </a:highlight>
                <a:latin typeface="Consolas"/>
                <a:ea typeface="Consolas"/>
                <a:cs typeface="Consolas"/>
                <a:sym typeface="Consolas"/>
              </a:rPr>
              <a:t>Query query = session.getNamedQuery(</a:t>
            </a:r>
            <a:r>
              <a:rPr lang="uk-UA" sz="1100">
                <a:solidFill>
                  <a:srgbClr val="98C379"/>
                </a:solidFill>
                <a:highlight>
                  <a:srgbClr val="282C34"/>
                </a:highlight>
                <a:latin typeface="Consolas"/>
                <a:ea typeface="Consolas"/>
                <a:cs typeface="Consolas"/>
                <a:sym typeface="Consolas"/>
              </a:rPr>
              <a:t>"findStockByStockCodeNativeSQL"</a:t>
            </a:r>
            <a:r>
              <a:rPr lang="uk-UA" sz="1100">
                <a:solidFill>
                  <a:srgbClr val="ABB2BF"/>
                </a:solidFill>
                <a:highlight>
                  <a:srgbClr val="282C34"/>
                </a:highlight>
                <a:latin typeface="Consolas"/>
                <a:ea typeface="Consolas"/>
                <a:cs typeface="Consolas"/>
                <a:sym typeface="Consolas"/>
              </a:rPr>
              <a:t>)</a:t>
            </a:r>
            <a:endParaRPr sz="1100">
              <a:solidFill>
                <a:srgbClr val="ABB2BF"/>
              </a:solidFill>
              <a:highlight>
                <a:srgbClr val="282C34"/>
              </a:highlight>
              <a:latin typeface="Consolas"/>
              <a:ea typeface="Consolas"/>
              <a:cs typeface="Consolas"/>
              <a:sym typeface="Consolas"/>
            </a:endParaRPr>
          </a:p>
          <a:p>
            <a:pPr indent="0" lvl="0" marL="63500" marR="63500" rtl="0" algn="l">
              <a:lnSpc>
                <a:spcPct val="115000"/>
              </a:lnSpc>
              <a:spcBef>
                <a:spcPts val="0"/>
              </a:spcBef>
              <a:spcAft>
                <a:spcPts val="0"/>
              </a:spcAft>
              <a:buNone/>
            </a:pPr>
            <a:r>
              <a:rPr lang="uk-UA" sz="1100">
                <a:solidFill>
                  <a:srgbClr val="ABB2BF"/>
                </a:solidFill>
                <a:highlight>
                  <a:srgbClr val="282C34"/>
                </a:highlight>
                <a:latin typeface="Consolas"/>
                <a:ea typeface="Consolas"/>
                <a:cs typeface="Consolas"/>
                <a:sym typeface="Consolas"/>
              </a:rPr>
              <a:t>.setString(</a:t>
            </a:r>
            <a:r>
              <a:rPr lang="uk-UA" sz="1100">
                <a:solidFill>
                  <a:srgbClr val="98C379"/>
                </a:solidFill>
                <a:highlight>
                  <a:srgbClr val="282C34"/>
                </a:highlight>
                <a:latin typeface="Consolas"/>
                <a:ea typeface="Consolas"/>
                <a:cs typeface="Consolas"/>
                <a:sym typeface="Consolas"/>
              </a:rPr>
              <a:t>"stockCode"</a:t>
            </a:r>
            <a:r>
              <a:rPr lang="uk-UA" sz="1100">
                <a:solidFill>
                  <a:srgbClr val="ABB2BF"/>
                </a:solidFill>
                <a:highlight>
                  <a:srgbClr val="282C34"/>
                </a:highlight>
                <a:latin typeface="Consolas"/>
                <a:ea typeface="Consolas"/>
                <a:cs typeface="Consolas"/>
                <a:sym typeface="Consolas"/>
              </a:rPr>
              <a:t>, </a:t>
            </a:r>
            <a:r>
              <a:rPr lang="uk-UA" sz="1100">
                <a:solidFill>
                  <a:srgbClr val="98C379"/>
                </a:solidFill>
                <a:highlight>
                  <a:srgbClr val="282C34"/>
                </a:highlight>
                <a:latin typeface="Consolas"/>
                <a:ea typeface="Consolas"/>
                <a:cs typeface="Consolas"/>
                <a:sym typeface="Consolas"/>
              </a:rPr>
              <a:t>"7277"</a:t>
            </a:r>
            <a:r>
              <a:rPr lang="uk-UA" sz="1100">
                <a:solidFill>
                  <a:srgbClr val="ABB2BF"/>
                </a:solidFill>
                <a:highlight>
                  <a:srgbClr val="282C34"/>
                </a:highlight>
                <a:latin typeface="Consolas"/>
                <a:ea typeface="Consolas"/>
                <a:cs typeface="Consolas"/>
                <a:sym typeface="Consolas"/>
              </a:rPr>
              <a:t>);</a:t>
            </a:r>
            <a:endParaRPr sz="1100">
              <a:solidFill>
                <a:srgbClr val="ABB2BF"/>
              </a:solidFill>
              <a:highlight>
                <a:srgbClr val="282C34"/>
              </a:highlight>
              <a:latin typeface="Consolas"/>
              <a:ea typeface="Consolas"/>
              <a:cs typeface="Consolas"/>
              <a:sym typeface="Consolas"/>
            </a:endParaRPr>
          </a:p>
        </p:txBody>
      </p:sp>
      <p:sp>
        <p:nvSpPr>
          <p:cNvPr id="549" name="Google Shape;549;p76"/>
          <p:cNvSpPr txBox="1"/>
          <p:nvPr/>
        </p:nvSpPr>
        <p:spPr>
          <a:xfrm>
            <a:off x="466075" y="1070650"/>
            <a:ext cx="8265300" cy="11082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chemeClr val="accent4"/>
              </a:buClr>
              <a:buSzPts val="1600"/>
              <a:buChar char="❖"/>
            </a:pPr>
            <a:r>
              <a:rPr b="1" lang="uk-UA" sz="1300">
                <a:solidFill>
                  <a:schemeClr val="accent2"/>
                </a:solidFill>
              </a:rPr>
              <a:t>NamedQuery can be defined in Hibernate mapping files or by using Hibernate annotations.</a:t>
            </a:r>
            <a:endParaRPr b="1" sz="1300">
              <a:solidFill>
                <a:schemeClr val="accent2"/>
              </a:solidFill>
            </a:endParaRPr>
          </a:p>
          <a:p>
            <a:pPr indent="-330200" lvl="0" marL="457200" rtl="0" algn="l">
              <a:spcBef>
                <a:spcPts val="0"/>
              </a:spcBef>
              <a:spcAft>
                <a:spcPts val="0"/>
              </a:spcAft>
              <a:buClr>
                <a:schemeClr val="accent4"/>
              </a:buClr>
              <a:buSzPts val="1600"/>
              <a:buChar char="❖"/>
            </a:pPr>
            <a:r>
              <a:rPr lang="uk-UA" sz="1300">
                <a:solidFill>
                  <a:schemeClr val="accent2"/>
                </a:solidFill>
              </a:rPr>
              <a:t>Named query definition has two important attributes:</a:t>
            </a:r>
            <a:endParaRPr sz="1300">
              <a:solidFill>
                <a:schemeClr val="accent2"/>
              </a:solidFill>
            </a:endParaRPr>
          </a:p>
          <a:p>
            <a:pPr indent="-317500" lvl="1" marL="914400" rtl="0" algn="l">
              <a:spcBef>
                <a:spcPts val="0"/>
              </a:spcBef>
              <a:spcAft>
                <a:spcPts val="0"/>
              </a:spcAft>
              <a:buClr>
                <a:schemeClr val="accent4"/>
              </a:buClr>
              <a:buSzPts val="1400"/>
              <a:buChar char="➢"/>
            </a:pPr>
            <a:r>
              <a:rPr b="1" lang="uk-UA" sz="1300">
                <a:solidFill>
                  <a:schemeClr val="accent2"/>
                </a:solidFill>
              </a:rPr>
              <a:t>name</a:t>
            </a:r>
            <a:r>
              <a:rPr lang="uk-UA" sz="1300">
                <a:solidFill>
                  <a:schemeClr val="accent2"/>
                </a:solidFill>
              </a:rPr>
              <a:t>: The name attribute of a named query by which it will be located using hibernate session.</a:t>
            </a:r>
            <a:endParaRPr sz="1300">
              <a:solidFill>
                <a:schemeClr val="accent2"/>
              </a:solidFill>
            </a:endParaRPr>
          </a:p>
          <a:p>
            <a:pPr indent="-317500" lvl="1" marL="914400" rtl="0" algn="l">
              <a:spcBef>
                <a:spcPts val="0"/>
              </a:spcBef>
              <a:spcAft>
                <a:spcPts val="0"/>
              </a:spcAft>
              <a:buClr>
                <a:schemeClr val="accent4"/>
              </a:buClr>
              <a:buSzPts val="1400"/>
              <a:buChar char="➢"/>
            </a:pPr>
            <a:r>
              <a:rPr b="1" lang="uk-UA" sz="1300">
                <a:solidFill>
                  <a:schemeClr val="accent2"/>
                </a:solidFill>
              </a:rPr>
              <a:t>query</a:t>
            </a:r>
            <a:r>
              <a:rPr lang="uk-UA" sz="1300">
                <a:solidFill>
                  <a:schemeClr val="accent2"/>
                </a:solidFill>
              </a:rPr>
              <a:t>: Here, you will give the HQL statement to get executed in the database.</a:t>
            </a:r>
            <a:endParaRPr sz="1300">
              <a:solidFill>
                <a:schemeClr val="accent2"/>
              </a:solidFill>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3" name="Shape 553"/>
        <p:cNvGrpSpPr/>
        <p:nvPr/>
      </p:nvGrpSpPr>
      <p:grpSpPr>
        <a:xfrm>
          <a:off x="0" y="0"/>
          <a:ext cx="0" cy="0"/>
          <a:chOff x="0" y="0"/>
          <a:chExt cx="0" cy="0"/>
        </a:xfrm>
      </p:grpSpPr>
      <p:sp>
        <p:nvSpPr>
          <p:cNvPr id="554" name="Google Shape;554;p77"/>
          <p:cNvSpPr txBox="1"/>
          <p:nvPr>
            <p:ph type="title"/>
          </p:nvPr>
        </p:nvSpPr>
        <p:spPr>
          <a:xfrm>
            <a:off x="361169" y="532769"/>
            <a:ext cx="8520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uk-UA" sz="2500"/>
              <a:t>Example - Hibernate Named Query </a:t>
            </a:r>
            <a:r>
              <a:rPr lang="uk-UA" sz="2400"/>
              <a:t>(continued)</a:t>
            </a:r>
            <a:endParaRPr sz="2400"/>
          </a:p>
        </p:txBody>
      </p:sp>
      <p:sp>
        <p:nvSpPr>
          <p:cNvPr id="555" name="Google Shape;555;p77"/>
          <p:cNvSpPr txBox="1"/>
          <p:nvPr>
            <p:ph idx="1" type="body"/>
          </p:nvPr>
        </p:nvSpPr>
        <p:spPr>
          <a:xfrm>
            <a:off x="365150" y="1247650"/>
            <a:ext cx="8310600" cy="24231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rmAutofit lnSpcReduction="20000"/>
          </a:bodyPr>
          <a:lstStyle/>
          <a:p>
            <a:pPr indent="0" lvl="0" marL="0" rtl="0" algn="l">
              <a:lnSpc>
                <a:spcPct val="100000"/>
              </a:lnSpc>
              <a:spcBef>
                <a:spcPts val="0"/>
              </a:spcBef>
              <a:spcAft>
                <a:spcPts val="0"/>
              </a:spcAft>
              <a:buClr>
                <a:schemeClr val="dk1"/>
              </a:buClr>
              <a:buSzPts val="1100"/>
              <a:buFont typeface="Arial"/>
              <a:buNone/>
            </a:pPr>
            <a:r>
              <a:rPr lang="uk-UA" sz="1200">
                <a:latin typeface="Consolas"/>
                <a:ea typeface="Consolas"/>
                <a:cs typeface="Consolas"/>
                <a:sym typeface="Consolas"/>
              </a:rPr>
              <a:t>public void UpdateEmployee()</a:t>
            </a:r>
            <a:endParaRPr sz="1200">
              <a:latin typeface="Consolas"/>
              <a:ea typeface="Consolas"/>
              <a:cs typeface="Consolas"/>
              <a:sym typeface="Consolas"/>
            </a:endParaRPr>
          </a:p>
          <a:p>
            <a:pPr indent="0" lvl="0" marL="0" rtl="0" algn="l">
              <a:lnSpc>
                <a:spcPct val="100000"/>
              </a:lnSpc>
              <a:spcBef>
                <a:spcPts val="0"/>
              </a:spcBef>
              <a:spcAft>
                <a:spcPts val="0"/>
              </a:spcAft>
              <a:buClr>
                <a:schemeClr val="dk1"/>
              </a:buClr>
              <a:buSzPts val="1100"/>
              <a:buFont typeface="Arial"/>
              <a:buNone/>
            </a:pPr>
            <a:r>
              <a:rPr lang="uk-UA" sz="1200">
                <a:latin typeface="Consolas"/>
                <a:ea typeface="Consolas"/>
                <a:cs typeface="Consolas"/>
                <a:sym typeface="Consolas"/>
              </a:rPr>
              <a:t>		{   SessionFactory factory = new Configuration().configure().buildSessionFactory();</a:t>
            </a:r>
            <a:endParaRPr sz="1200">
              <a:latin typeface="Consolas"/>
              <a:ea typeface="Consolas"/>
              <a:cs typeface="Consolas"/>
              <a:sym typeface="Consolas"/>
            </a:endParaRPr>
          </a:p>
          <a:p>
            <a:pPr indent="0" lvl="0" marL="0" rtl="0" algn="l">
              <a:lnSpc>
                <a:spcPct val="100000"/>
              </a:lnSpc>
              <a:spcBef>
                <a:spcPts val="0"/>
              </a:spcBef>
              <a:spcAft>
                <a:spcPts val="0"/>
              </a:spcAft>
              <a:buClr>
                <a:schemeClr val="dk1"/>
              </a:buClr>
              <a:buSzPts val="1100"/>
              <a:buFont typeface="Arial"/>
              <a:buNone/>
            </a:pPr>
            <a:r>
              <a:rPr lang="uk-UA" sz="1200">
                <a:latin typeface="Consolas"/>
                <a:ea typeface="Consolas"/>
                <a:cs typeface="Consolas"/>
                <a:sym typeface="Consolas"/>
              </a:rPr>
              <a:t>		    Session session = factory.openSession();</a:t>
            </a:r>
            <a:endParaRPr sz="1200">
              <a:latin typeface="Consolas"/>
              <a:ea typeface="Consolas"/>
              <a:cs typeface="Consolas"/>
              <a:sym typeface="Consolas"/>
            </a:endParaRPr>
          </a:p>
          <a:p>
            <a:pPr indent="0" lvl="0" marL="0" rtl="0" algn="l">
              <a:lnSpc>
                <a:spcPct val="100000"/>
              </a:lnSpc>
              <a:spcBef>
                <a:spcPts val="0"/>
              </a:spcBef>
              <a:spcAft>
                <a:spcPts val="0"/>
              </a:spcAft>
              <a:buClr>
                <a:schemeClr val="dk1"/>
              </a:buClr>
              <a:buSzPts val="1100"/>
              <a:buFont typeface="Arial"/>
              <a:buNone/>
            </a:pPr>
            <a:r>
              <a:rPr lang="uk-UA" sz="1200">
                <a:latin typeface="Consolas"/>
                <a:ea typeface="Consolas"/>
                <a:cs typeface="Consolas"/>
                <a:sym typeface="Consolas"/>
              </a:rPr>
              <a:t>		    Transaction t = session.beginTransaction();</a:t>
            </a:r>
            <a:endParaRPr sz="1200">
              <a:latin typeface="Consolas"/>
              <a:ea typeface="Consolas"/>
              <a:cs typeface="Consolas"/>
              <a:sym typeface="Consolas"/>
            </a:endParaRPr>
          </a:p>
          <a:p>
            <a:pPr indent="0" lvl="0" marL="0" rtl="0" algn="l">
              <a:lnSpc>
                <a:spcPct val="100000"/>
              </a:lnSpc>
              <a:spcBef>
                <a:spcPts val="0"/>
              </a:spcBef>
              <a:spcAft>
                <a:spcPts val="0"/>
              </a:spcAft>
              <a:buClr>
                <a:schemeClr val="dk1"/>
              </a:buClr>
              <a:buSzPts val="1100"/>
              <a:buFont typeface="Arial"/>
              <a:buNone/>
            </a:pPr>
            <a:r>
              <a:rPr lang="uk-UA" sz="1200">
                <a:latin typeface="Consolas"/>
                <a:ea typeface="Consolas"/>
                <a:cs typeface="Consolas"/>
                <a:sym typeface="Consolas"/>
              </a:rPr>
              <a:t>		         TypedQuery query = session.getNamedQuery("</a:t>
            </a:r>
            <a:r>
              <a:rPr b="1" lang="uk-UA" sz="1200">
                <a:solidFill>
                  <a:srgbClr val="C7254E"/>
                </a:solidFill>
                <a:latin typeface="Consolas"/>
                <a:ea typeface="Consolas"/>
                <a:cs typeface="Consolas"/>
                <a:sym typeface="Consolas"/>
              </a:rPr>
              <a:t>updateEmpById</a:t>
            </a:r>
            <a:r>
              <a:rPr lang="uk-UA" sz="1200">
                <a:latin typeface="Consolas"/>
                <a:ea typeface="Consolas"/>
                <a:cs typeface="Consolas"/>
                <a:sym typeface="Consolas"/>
              </a:rPr>
              <a:t>");</a:t>
            </a:r>
            <a:endParaRPr sz="1200">
              <a:latin typeface="Consolas"/>
              <a:ea typeface="Consolas"/>
              <a:cs typeface="Consolas"/>
              <a:sym typeface="Consolas"/>
            </a:endParaRPr>
          </a:p>
          <a:p>
            <a:pPr indent="0" lvl="0" marL="0" rtl="0" algn="l">
              <a:lnSpc>
                <a:spcPct val="100000"/>
              </a:lnSpc>
              <a:spcBef>
                <a:spcPts val="0"/>
              </a:spcBef>
              <a:spcAft>
                <a:spcPts val="0"/>
              </a:spcAft>
              <a:buClr>
                <a:schemeClr val="dk1"/>
              </a:buClr>
              <a:buSzPts val="1100"/>
              <a:buFont typeface="Arial"/>
              <a:buNone/>
            </a:pPr>
            <a:r>
              <a:rPr lang="uk-UA" sz="1200">
                <a:latin typeface="Consolas"/>
                <a:ea typeface="Consolas"/>
                <a:cs typeface="Consolas"/>
                <a:sym typeface="Consolas"/>
              </a:rPr>
              <a:t>		    query.setParameter("</a:t>
            </a:r>
            <a:r>
              <a:rPr lang="uk-UA" sz="1200">
                <a:solidFill>
                  <a:schemeClr val="accent3"/>
                </a:solidFill>
                <a:latin typeface="Consolas"/>
                <a:ea typeface="Consolas"/>
                <a:cs typeface="Consolas"/>
                <a:sym typeface="Consolas"/>
              </a:rPr>
              <a:t>name</a:t>
            </a:r>
            <a:r>
              <a:rPr lang="uk-UA" sz="1200">
                <a:latin typeface="Consolas"/>
                <a:ea typeface="Consolas"/>
                <a:cs typeface="Consolas"/>
                <a:sym typeface="Consolas"/>
              </a:rPr>
              <a:t>", "Elded Leon");</a:t>
            </a:r>
            <a:endParaRPr sz="1200">
              <a:latin typeface="Consolas"/>
              <a:ea typeface="Consolas"/>
              <a:cs typeface="Consolas"/>
              <a:sym typeface="Consolas"/>
            </a:endParaRPr>
          </a:p>
          <a:p>
            <a:pPr indent="0" lvl="0" marL="0" rtl="0" algn="l">
              <a:lnSpc>
                <a:spcPct val="100000"/>
              </a:lnSpc>
              <a:spcBef>
                <a:spcPts val="0"/>
              </a:spcBef>
              <a:spcAft>
                <a:spcPts val="0"/>
              </a:spcAft>
              <a:buClr>
                <a:schemeClr val="dk1"/>
              </a:buClr>
              <a:buSzPts val="1100"/>
              <a:buFont typeface="Arial"/>
              <a:buNone/>
            </a:pPr>
            <a:r>
              <a:rPr lang="uk-UA" sz="1200">
                <a:latin typeface="Consolas"/>
                <a:ea typeface="Consolas"/>
                <a:cs typeface="Consolas"/>
                <a:sym typeface="Consolas"/>
              </a:rPr>
              <a:t>		    query.setParameter("</a:t>
            </a:r>
            <a:r>
              <a:rPr lang="uk-UA" sz="1200">
                <a:solidFill>
                  <a:schemeClr val="accent3"/>
                </a:solidFill>
                <a:latin typeface="Consolas"/>
                <a:ea typeface="Consolas"/>
                <a:cs typeface="Consolas"/>
                <a:sym typeface="Consolas"/>
              </a:rPr>
              <a:t>id</a:t>
            </a:r>
            <a:r>
              <a:rPr lang="uk-UA" sz="1200">
                <a:latin typeface="Consolas"/>
                <a:ea typeface="Consolas"/>
                <a:cs typeface="Consolas"/>
                <a:sym typeface="Consolas"/>
              </a:rPr>
              <a:t>", 7);</a:t>
            </a:r>
            <a:endParaRPr sz="1200">
              <a:latin typeface="Consolas"/>
              <a:ea typeface="Consolas"/>
              <a:cs typeface="Consolas"/>
              <a:sym typeface="Consolas"/>
            </a:endParaRPr>
          </a:p>
          <a:p>
            <a:pPr indent="0" lvl="0" marL="0" rtl="0" algn="l">
              <a:lnSpc>
                <a:spcPct val="100000"/>
              </a:lnSpc>
              <a:spcBef>
                <a:spcPts val="0"/>
              </a:spcBef>
              <a:spcAft>
                <a:spcPts val="0"/>
              </a:spcAft>
              <a:buClr>
                <a:schemeClr val="dk1"/>
              </a:buClr>
              <a:buSzPts val="1100"/>
              <a:buFont typeface="Arial"/>
              <a:buNone/>
            </a:pPr>
            <a:r>
              <a:rPr lang="uk-UA" sz="1200">
                <a:latin typeface="Consolas"/>
                <a:ea typeface="Consolas"/>
                <a:cs typeface="Consolas"/>
                <a:sym typeface="Consolas"/>
              </a:rPr>
              <a:t>		    int rowsAffected = query.executeUpdate();</a:t>
            </a:r>
            <a:endParaRPr sz="1200">
              <a:latin typeface="Consolas"/>
              <a:ea typeface="Consolas"/>
              <a:cs typeface="Consolas"/>
              <a:sym typeface="Consolas"/>
            </a:endParaRPr>
          </a:p>
          <a:p>
            <a:pPr indent="0" lvl="0" marL="0" rtl="0" algn="l">
              <a:lnSpc>
                <a:spcPct val="100000"/>
              </a:lnSpc>
              <a:spcBef>
                <a:spcPts val="0"/>
              </a:spcBef>
              <a:spcAft>
                <a:spcPts val="0"/>
              </a:spcAft>
              <a:buClr>
                <a:schemeClr val="dk1"/>
              </a:buClr>
              <a:buSzPts val="1100"/>
              <a:buFont typeface="Arial"/>
              <a:buNone/>
            </a:pPr>
            <a:r>
              <a:rPr lang="uk-UA" sz="1200">
                <a:latin typeface="Consolas"/>
                <a:ea typeface="Consolas"/>
                <a:cs typeface="Consolas"/>
                <a:sym typeface="Consolas"/>
              </a:rPr>
              <a:t>		    if (rowsAffected &gt; 0) {</a:t>
            </a:r>
            <a:endParaRPr sz="1200">
              <a:latin typeface="Consolas"/>
              <a:ea typeface="Consolas"/>
              <a:cs typeface="Consolas"/>
              <a:sym typeface="Consolas"/>
            </a:endParaRPr>
          </a:p>
          <a:p>
            <a:pPr indent="0" lvl="0" marL="0" rtl="0" algn="l">
              <a:lnSpc>
                <a:spcPct val="100000"/>
              </a:lnSpc>
              <a:spcBef>
                <a:spcPts val="0"/>
              </a:spcBef>
              <a:spcAft>
                <a:spcPts val="0"/>
              </a:spcAft>
              <a:buClr>
                <a:schemeClr val="dk1"/>
              </a:buClr>
              <a:buSzPts val="1100"/>
              <a:buFont typeface="Arial"/>
              <a:buNone/>
            </a:pPr>
            <a:r>
              <a:rPr lang="uk-UA" sz="1200">
                <a:latin typeface="Consolas"/>
                <a:ea typeface="Consolas"/>
                <a:cs typeface="Consolas"/>
                <a:sym typeface="Consolas"/>
              </a:rPr>
              <a:t>			System.out.println(rowsAffected + "(s) were inserted");</a:t>
            </a:r>
            <a:endParaRPr sz="1200">
              <a:latin typeface="Consolas"/>
              <a:ea typeface="Consolas"/>
              <a:cs typeface="Consolas"/>
              <a:sym typeface="Consolas"/>
            </a:endParaRPr>
          </a:p>
          <a:p>
            <a:pPr indent="0" lvl="0" marL="0" rtl="0" algn="l">
              <a:lnSpc>
                <a:spcPct val="100000"/>
              </a:lnSpc>
              <a:spcBef>
                <a:spcPts val="0"/>
              </a:spcBef>
              <a:spcAft>
                <a:spcPts val="0"/>
              </a:spcAft>
              <a:buClr>
                <a:schemeClr val="dk1"/>
              </a:buClr>
              <a:buSzPts val="1100"/>
              <a:buFont typeface="Arial"/>
              <a:buNone/>
            </a:pPr>
            <a:r>
              <a:rPr lang="uk-UA" sz="1200">
                <a:latin typeface="Consolas"/>
                <a:ea typeface="Consolas"/>
                <a:cs typeface="Consolas"/>
                <a:sym typeface="Consolas"/>
              </a:rPr>
              <a:t>		     }</a:t>
            </a:r>
            <a:endParaRPr sz="1200">
              <a:latin typeface="Consolas"/>
              <a:ea typeface="Consolas"/>
              <a:cs typeface="Consolas"/>
              <a:sym typeface="Consolas"/>
            </a:endParaRPr>
          </a:p>
          <a:p>
            <a:pPr indent="0" lvl="0" marL="0" rtl="0" algn="l">
              <a:lnSpc>
                <a:spcPct val="100000"/>
              </a:lnSpc>
              <a:spcBef>
                <a:spcPts val="0"/>
              </a:spcBef>
              <a:spcAft>
                <a:spcPts val="0"/>
              </a:spcAft>
              <a:buClr>
                <a:schemeClr val="dk1"/>
              </a:buClr>
              <a:buSzPts val="1100"/>
              <a:buFont typeface="Arial"/>
              <a:buNone/>
            </a:pPr>
            <a:r>
              <a:rPr lang="uk-UA" sz="1200">
                <a:latin typeface="Consolas"/>
                <a:ea typeface="Consolas"/>
                <a:cs typeface="Consolas"/>
                <a:sym typeface="Consolas"/>
              </a:rPr>
              <a:t>		    </a:t>
            </a:r>
            <a:r>
              <a:rPr lang="uk-UA" sz="1200">
                <a:latin typeface="Consolas"/>
                <a:ea typeface="Consolas"/>
                <a:cs typeface="Consolas"/>
                <a:sym typeface="Consolas"/>
              </a:rPr>
              <a:t>t</a:t>
            </a:r>
            <a:r>
              <a:rPr lang="uk-UA" sz="1200">
                <a:latin typeface="Consolas"/>
                <a:ea typeface="Consolas"/>
                <a:cs typeface="Consolas"/>
                <a:sym typeface="Consolas"/>
              </a:rPr>
              <a:t>.commit();</a:t>
            </a:r>
            <a:endParaRPr sz="1200">
              <a:latin typeface="Consolas"/>
              <a:ea typeface="Consolas"/>
              <a:cs typeface="Consolas"/>
              <a:sym typeface="Consolas"/>
            </a:endParaRPr>
          </a:p>
          <a:p>
            <a:pPr indent="0" lvl="0" marL="0" rtl="0" algn="l">
              <a:lnSpc>
                <a:spcPct val="100000"/>
              </a:lnSpc>
              <a:spcBef>
                <a:spcPts val="0"/>
              </a:spcBef>
              <a:spcAft>
                <a:spcPts val="0"/>
              </a:spcAft>
              <a:buClr>
                <a:schemeClr val="dk1"/>
              </a:buClr>
              <a:buSzPts val="1100"/>
              <a:buFont typeface="Arial"/>
              <a:buNone/>
            </a:pPr>
            <a:r>
              <a:rPr lang="uk-UA" sz="1200">
                <a:latin typeface="Consolas"/>
                <a:ea typeface="Consolas"/>
                <a:cs typeface="Consolas"/>
                <a:sym typeface="Consolas"/>
              </a:rPr>
              <a:t>		    System.out.println("successfully saved"); </a:t>
            </a:r>
            <a:endParaRPr sz="1200">
              <a:latin typeface="Consolas"/>
              <a:ea typeface="Consolas"/>
              <a:cs typeface="Consolas"/>
              <a:sym typeface="Consolas"/>
            </a:endParaRPr>
          </a:p>
          <a:p>
            <a:pPr indent="0" lvl="0" marL="0" rtl="0" algn="l">
              <a:lnSpc>
                <a:spcPct val="100000"/>
              </a:lnSpc>
              <a:spcBef>
                <a:spcPts val="0"/>
              </a:spcBef>
              <a:spcAft>
                <a:spcPts val="0"/>
              </a:spcAft>
              <a:buNone/>
            </a:pPr>
            <a:r>
              <a:rPr lang="uk-UA" sz="1200">
                <a:latin typeface="Consolas"/>
                <a:ea typeface="Consolas"/>
                <a:cs typeface="Consolas"/>
                <a:sym typeface="Consolas"/>
              </a:rPr>
              <a:t>		}</a:t>
            </a:r>
            <a:endParaRPr sz="1200">
              <a:latin typeface="Consolas"/>
              <a:ea typeface="Consolas"/>
              <a:cs typeface="Consolas"/>
              <a:sym typeface="Consolas"/>
            </a:endParaRPr>
          </a:p>
        </p:txBody>
      </p:sp>
      <p:sp>
        <p:nvSpPr>
          <p:cNvPr id="556" name="Google Shape;556;p77"/>
          <p:cNvSpPr txBox="1"/>
          <p:nvPr/>
        </p:nvSpPr>
        <p:spPr>
          <a:xfrm>
            <a:off x="365250" y="3772050"/>
            <a:ext cx="8310600" cy="9234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i="1" lang="uk-UA" sz="1100">
                <a:solidFill>
                  <a:srgbClr val="666666"/>
                </a:solidFill>
                <a:latin typeface="Consolas"/>
                <a:ea typeface="Consolas"/>
                <a:cs typeface="Consolas"/>
                <a:sym typeface="Consolas"/>
              </a:rPr>
              <a:t> </a:t>
            </a:r>
            <a:r>
              <a:rPr i="1" lang="uk-UA" sz="1200">
                <a:solidFill>
                  <a:srgbClr val="666666"/>
                </a:solidFill>
                <a:latin typeface="Consolas"/>
                <a:ea typeface="Consolas"/>
                <a:cs typeface="Consolas"/>
                <a:sym typeface="Consolas"/>
              </a:rPr>
              <a:t>//Using @NamedQueries for multiple  HQL</a:t>
            </a:r>
            <a:endParaRPr i="1" sz="1200">
              <a:solidFill>
                <a:srgbClr val="666666"/>
              </a:solidFill>
              <a:latin typeface="Consolas"/>
              <a:ea typeface="Consolas"/>
              <a:cs typeface="Consolas"/>
              <a:sym typeface="Consolas"/>
            </a:endParaRPr>
          </a:p>
          <a:p>
            <a:pPr indent="0" lvl="0" marL="0" rtl="0" algn="l">
              <a:spcBef>
                <a:spcPts val="0"/>
              </a:spcBef>
              <a:spcAft>
                <a:spcPts val="0"/>
              </a:spcAft>
              <a:buNone/>
            </a:pPr>
            <a:r>
              <a:rPr lang="uk-UA" sz="1200">
                <a:solidFill>
                  <a:srgbClr val="09507C"/>
                </a:solidFill>
                <a:latin typeface="Consolas"/>
                <a:ea typeface="Consolas"/>
                <a:cs typeface="Consolas"/>
                <a:sym typeface="Consolas"/>
              </a:rPr>
              <a:t> </a:t>
            </a:r>
            <a:r>
              <a:rPr lang="uk-UA" sz="1200">
                <a:solidFill>
                  <a:schemeClr val="accent2"/>
                </a:solidFill>
                <a:latin typeface="Consolas"/>
                <a:ea typeface="Consolas"/>
                <a:cs typeface="Consolas"/>
                <a:sym typeface="Consolas"/>
              </a:rPr>
              <a:t>@NamedQueries({</a:t>
            </a:r>
            <a:endParaRPr sz="1200">
              <a:solidFill>
                <a:schemeClr val="accent2"/>
              </a:solidFill>
              <a:latin typeface="Consolas"/>
              <a:ea typeface="Consolas"/>
              <a:cs typeface="Consolas"/>
              <a:sym typeface="Consolas"/>
            </a:endParaRPr>
          </a:p>
          <a:p>
            <a:pPr indent="0" lvl="0" marL="0" rtl="0" algn="l">
              <a:spcBef>
                <a:spcPts val="0"/>
              </a:spcBef>
              <a:spcAft>
                <a:spcPts val="0"/>
              </a:spcAft>
              <a:buNone/>
            </a:pPr>
            <a:r>
              <a:rPr lang="uk-UA" sz="1200">
                <a:solidFill>
                  <a:schemeClr val="accent2"/>
                </a:solidFill>
                <a:latin typeface="Consolas"/>
                <a:ea typeface="Consolas"/>
                <a:cs typeface="Consolas"/>
                <a:sym typeface="Consolas"/>
              </a:rPr>
              <a:t>   @NamedQuery(name="</a:t>
            </a:r>
            <a:r>
              <a:rPr b="1" lang="uk-UA" sz="1200">
                <a:solidFill>
                  <a:srgbClr val="C7254E"/>
                </a:solidFill>
                <a:latin typeface="Consolas"/>
                <a:ea typeface="Consolas"/>
                <a:cs typeface="Consolas"/>
                <a:sym typeface="Consolas"/>
              </a:rPr>
              <a:t>updateEmpById</a:t>
            </a:r>
            <a:r>
              <a:rPr lang="uk-UA" sz="1200">
                <a:solidFill>
                  <a:schemeClr val="accent2"/>
                </a:solidFill>
                <a:latin typeface="Consolas"/>
                <a:ea typeface="Consolas"/>
                <a:cs typeface="Consolas"/>
                <a:sym typeface="Consolas"/>
              </a:rPr>
              <a:t>", query = "update Employee set Name = </a:t>
            </a:r>
            <a:r>
              <a:rPr lang="uk-UA" sz="1200">
                <a:solidFill>
                  <a:srgbClr val="E69138"/>
                </a:solidFill>
                <a:latin typeface="Consolas"/>
                <a:ea typeface="Consolas"/>
                <a:cs typeface="Consolas"/>
                <a:sym typeface="Consolas"/>
              </a:rPr>
              <a:t>:name</a:t>
            </a:r>
            <a:r>
              <a:rPr lang="uk-UA" sz="1200">
                <a:solidFill>
                  <a:schemeClr val="accent2"/>
                </a:solidFill>
                <a:latin typeface="Consolas"/>
                <a:ea typeface="Consolas"/>
                <a:cs typeface="Consolas"/>
                <a:sym typeface="Consolas"/>
              </a:rPr>
              <a:t> where</a:t>
            </a:r>
            <a:r>
              <a:rPr lang="uk-UA" sz="1200">
                <a:solidFill>
                  <a:schemeClr val="accent2"/>
                </a:solidFill>
                <a:latin typeface="Consolas"/>
                <a:ea typeface="Consolas"/>
                <a:cs typeface="Consolas"/>
                <a:sym typeface="Consolas"/>
              </a:rPr>
              <a:t> id</a:t>
            </a:r>
            <a:r>
              <a:rPr lang="uk-UA" sz="1200">
                <a:solidFill>
                  <a:schemeClr val="accent2"/>
                </a:solidFill>
                <a:latin typeface="Consolas"/>
                <a:ea typeface="Consolas"/>
                <a:cs typeface="Consolas"/>
                <a:sym typeface="Consolas"/>
              </a:rPr>
              <a:t> = </a:t>
            </a:r>
            <a:r>
              <a:rPr lang="uk-UA" sz="1200">
                <a:solidFill>
                  <a:srgbClr val="E69138"/>
                </a:solidFill>
                <a:latin typeface="Consolas"/>
                <a:ea typeface="Consolas"/>
                <a:cs typeface="Consolas"/>
                <a:sym typeface="Consolas"/>
              </a:rPr>
              <a:t>:id</a:t>
            </a:r>
            <a:r>
              <a:rPr lang="uk-UA" sz="1200">
                <a:solidFill>
                  <a:schemeClr val="accent2"/>
                </a:solidFill>
                <a:latin typeface="Consolas"/>
                <a:ea typeface="Consolas"/>
                <a:cs typeface="Consolas"/>
                <a:sym typeface="Consolas"/>
              </a:rPr>
              <a:t>"),</a:t>
            </a:r>
            <a:endParaRPr sz="1200">
              <a:solidFill>
                <a:schemeClr val="accent2"/>
              </a:solidFill>
              <a:latin typeface="Consolas"/>
              <a:ea typeface="Consolas"/>
              <a:cs typeface="Consolas"/>
              <a:sym typeface="Consolas"/>
            </a:endParaRPr>
          </a:p>
          <a:p>
            <a:pPr indent="0" lvl="0" marL="0" rtl="0" algn="l">
              <a:spcBef>
                <a:spcPts val="0"/>
              </a:spcBef>
              <a:spcAft>
                <a:spcPts val="0"/>
              </a:spcAft>
              <a:buNone/>
            </a:pPr>
            <a:r>
              <a:rPr lang="uk-UA" sz="1200">
                <a:solidFill>
                  <a:schemeClr val="accent2"/>
                </a:solidFill>
                <a:latin typeface="Consolas"/>
                <a:ea typeface="Consolas"/>
                <a:cs typeface="Consolas"/>
                <a:sym typeface="Consolas"/>
              </a:rPr>
              <a:t>)}</a:t>
            </a:r>
            <a:endParaRPr sz="1200">
              <a:solidFill>
                <a:schemeClr val="accent2"/>
              </a:solidFill>
              <a:latin typeface="Consolas"/>
              <a:ea typeface="Consolas"/>
              <a:cs typeface="Consolas"/>
              <a:sym typeface="Consolas"/>
            </a:endParaRPr>
          </a:p>
        </p:txBody>
      </p:sp>
      <p:cxnSp>
        <p:nvCxnSpPr>
          <p:cNvPr id="557" name="Google Shape;557;p77"/>
          <p:cNvCxnSpPr/>
          <p:nvPr/>
        </p:nvCxnSpPr>
        <p:spPr>
          <a:xfrm>
            <a:off x="6462775" y="2095650"/>
            <a:ext cx="49500" cy="1812900"/>
          </a:xfrm>
          <a:prstGeom prst="straightConnector1">
            <a:avLst/>
          </a:prstGeom>
          <a:noFill/>
          <a:ln cap="flat" cmpd="sng" w="9525">
            <a:solidFill>
              <a:srgbClr val="980000"/>
            </a:solidFill>
            <a:prstDash val="solid"/>
            <a:round/>
            <a:headEnd len="med" w="med" type="none"/>
            <a:tailEnd len="med" w="med" type="none"/>
          </a:ln>
        </p:spPr>
      </p:cxnSp>
      <p:cxnSp>
        <p:nvCxnSpPr>
          <p:cNvPr id="558" name="Google Shape;558;p77"/>
          <p:cNvCxnSpPr/>
          <p:nvPr/>
        </p:nvCxnSpPr>
        <p:spPr>
          <a:xfrm flipH="1">
            <a:off x="3360625" y="3908825"/>
            <a:ext cx="3151500" cy="185100"/>
          </a:xfrm>
          <a:prstGeom prst="straightConnector1">
            <a:avLst/>
          </a:prstGeom>
          <a:noFill/>
          <a:ln cap="flat" cmpd="sng" w="9525">
            <a:solidFill>
              <a:srgbClr val="980000"/>
            </a:solidFill>
            <a:prstDash val="solid"/>
            <a:round/>
            <a:headEnd len="med" w="med" type="none"/>
            <a:tailEnd len="med" w="med" type="none"/>
          </a:ln>
        </p:spPr>
      </p:cxnSp>
      <p:cxnSp>
        <p:nvCxnSpPr>
          <p:cNvPr id="559" name="Google Shape;559;p77"/>
          <p:cNvCxnSpPr/>
          <p:nvPr/>
        </p:nvCxnSpPr>
        <p:spPr>
          <a:xfrm flipH="1">
            <a:off x="3083275" y="4100025"/>
            <a:ext cx="271200" cy="129600"/>
          </a:xfrm>
          <a:prstGeom prst="straightConnector1">
            <a:avLst/>
          </a:prstGeom>
          <a:noFill/>
          <a:ln cap="flat" cmpd="sng" w="9525">
            <a:solidFill>
              <a:srgbClr val="980000"/>
            </a:solidFill>
            <a:prstDash val="solid"/>
            <a:round/>
            <a:headEnd len="med" w="med" type="none"/>
            <a:tailEnd len="med" w="med" type="triangle"/>
          </a:ln>
        </p:spPr>
      </p:cxn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3" name="Shape 563"/>
        <p:cNvGrpSpPr/>
        <p:nvPr/>
      </p:nvGrpSpPr>
      <p:grpSpPr>
        <a:xfrm>
          <a:off x="0" y="0"/>
          <a:ext cx="0" cy="0"/>
          <a:chOff x="0" y="0"/>
          <a:chExt cx="0" cy="0"/>
        </a:xfrm>
      </p:grpSpPr>
      <p:sp>
        <p:nvSpPr>
          <p:cNvPr id="564" name="Google Shape;564;p78"/>
          <p:cNvSpPr txBox="1"/>
          <p:nvPr>
            <p:ph type="title"/>
          </p:nvPr>
        </p:nvSpPr>
        <p:spPr>
          <a:xfrm>
            <a:off x="384844" y="639319"/>
            <a:ext cx="8520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uk-UA" sz="2800"/>
              <a:t>Advantages of Named Queries</a:t>
            </a:r>
            <a:endParaRPr sz="2800"/>
          </a:p>
        </p:txBody>
      </p:sp>
      <p:sp>
        <p:nvSpPr>
          <p:cNvPr id="565" name="Google Shape;565;p78"/>
          <p:cNvSpPr txBox="1"/>
          <p:nvPr>
            <p:ph idx="1" type="body"/>
          </p:nvPr>
        </p:nvSpPr>
        <p:spPr>
          <a:xfrm>
            <a:off x="558775" y="1247650"/>
            <a:ext cx="8396400" cy="3416400"/>
          </a:xfrm>
          <a:prstGeom prst="rect">
            <a:avLst/>
          </a:prstGeom>
        </p:spPr>
        <p:txBody>
          <a:bodyPr anchorCtr="0" anchor="t" bIns="91425" lIns="91425" spcFirstLastPara="1" rIns="91425" wrap="square" tIns="91425">
            <a:normAutofit/>
          </a:bodyPr>
          <a:lstStyle/>
          <a:p>
            <a:pPr indent="-323850" lvl="0" marL="876300" rtl="0" algn="l">
              <a:lnSpc>
                <a:spcPct val="115000"/>
              </a:lnSpc>
              <a:spcBef>
                <a:spcPts val="0"/>
              </a:spcBef>
              <a:spcAft>
                <a:spcPts val="0"/>
              </a:spcAft>
              <a:buClr>
                <a:srgbClr val="243B53"/>
              </a:buClr>
              <a:buSzPts val="1500"/>
              <a:buFont typeface="Century Gothic"/>
              <a:buAutoNum type="arabicPeriod"/>
            </a:pPr>
            <a:r>
              <a:rPr lang="uk-UA" sz="1500">
                <a:solidFill>
                  <a:srgbClr val="243B53"/>
                </a:solidFill>
                <a:highlight>
                  <a:srgbClr val="FFFFFF"/>
                </a:highlight>
              </a:rPr>
              <a:t>Fail fast: Their syntax is checked when the session factory is created, making the application fail fast in case of an error.</a:t>
            </a:r>
            <a:endParaRPr sz="1500">
              <a:solidFill>
                <a:srgbClr val="243B53"/>
              </a:solidFill>
              <a:highlight>
                <a:srgbClr val="FFFFFF"/>
              </a:highlight>
            </a:endParaRPr>
          </a:p>
          <a:p>
            <a:pPr indent="-323850" lvl="0" marL="876300" rtl="0" algn="l">
              <a:lnSpc>
                <a:spcPct val="115000"/>
              </a:lnSpc>
              <a:spcBef>
                <a:spcPts val="1000"/>
              </a:spcBef>
              <a:spcAft>
                <a:spcPts val="0"/>
              </a:spcAft>
              <a:buClr>
                <a:srgbClr val="243B53"/>
              </a:buClr>
              <a:buSzPts val="1500"/>
              <a:buFont typeface="Century Gothic"/>
              <a:buAutoNum type="arabicPeriod"/>
            </a:pPr>
            <a:r>
              <a:rPr lang="uk-UA" sz="1500">
                <a:solidFill>
                  <a:srgbClr val="243B53"/>
                </a:solidFill>
                <a:highlight>
                  <a:srgbClr val="FFFFFF"/>
                </a:highlight>
              </a:rPr>
              <a:t>Reusable: They can be accessed and used from several places, which increases reusability.</a:t>
            </a:r>
            <a:endParaRPr sz="1500">
              <a:solidFill>
                <a:srgbClr val="243B53"/>
              </a:solidFill>
              <a:highlight>
                <a:srgbClr val="FFFFFF"/>
              </a:highlight>
            </a:endParaRPr>
          </a:p>
          <a:p>
            <a:pPr indent="0" lvl="0" marL="0" rtl="0" algn="l">
              <a:spcBef>
                <a:spcPts val="1000"/>
              </a:spcBef>
              <a:spcAft>
                <a:spcPts val="1200"/>
              </a:spcAft>
              <a:buNone/>
            </a:pPr>
            <a:r>
              <a:t/>
            </a:r>
            <a:endParaRPr sz="1800"/>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9" name="Shape 569"/>
        <p:cNvGrpSpPr/>
        <p:nvPr/>
      </p:nvGrpSpPr>
      <p:grpSpPr>
        <a:xfrm>
          <a:off x="0" y="0"/>
          <a:ext cx="0" cy="0"/>
          <a:chOff x="0" y="0"/>
          <a:chExt cx="0" cy="0"/>
        </a:xfrm>
      </p:grpSpPr>
      <p:sp>
        <p:nvSpPr>
          <p:cNvPr id="570" name="Google Shape;570;p79"/>
          <p:cNvSpPr txBox="1"/>
          <p:nvPr>
            <p:ph type="title"/>
          </p:nvPr>
        </p:nvSpPr>
        <p:spPr>
          <a:xfrm>
            <a:off x="361169" y="532769"/>
            <a:ext cx="8520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uk-UA" sz="2500"/>
              <a:t>Hands-On Lab</a:t>
            </a:r>
            <a:endParaRPr sz="2500"/>
          </a:p>
        </p:txBody>
      </p:sp>
      <p:sp>
        <p:nvSpPr>
          <p:cNvPr id="571" name="Google Shape;571;p79"/>
          <p:cNvSpPr txBox="1"/>
          <p:nvPr>
            <p:ph idx="1" type="body"/>
          </p:nvPr>
        </p:nvSpPr>
        <p:spPr>
          <a:xfrm>
            <a:off x="576550" y="1247650"/>
            <a:ext cx="8238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uk-UA" sz="1400"/>
              <a:t>Complete the following labs, You can find these labs on Canvas under the Assignment section.</a:t>
            </a:r>
            <a:endParaRPr/>
          </a:p>
          <a:p>
            <a:pPr indent="-330200" lvl="0" marL="457200" rtl="0" algn="l">
              <a:spcBef>
                <a:spcPts val="1200"/>
              </a:spcBef>
              <a:spcAft>
                <a:spcPts val="0"/>
              </a:spcAft>
              <a:buSzPts val="1600"/>
              <a:buChar char="●"/>
            </a:pPr>
            <a:r>
              <a:rPr lang="uk-UA"/>
              <a:t>For Eclipse users: </a:t>
            </a:r>
            <a:r>
              <a:rPr lang="uk-UA" u="sng">
                <a:solidFill>
                  <a:schemeClr val="hlink"/>
                </a:solidFill>
                <a:hlinkClick r:id="rId3"/>
              </a:rPr>
              <a:t>GLAB 305.4.3A - Demonstration - Named Queries in Hibernate</a:t>
            </a:r>
            <a:endParaRPr/>
          </a:p>
          <a:p>
            <a:pPr indent="-330200" lvl="0" marL="457200" rtl="0" algn="l">
              <a:spcBef>
                <a:spcPts val="0"/>
              </a:spcBef>
              <a:spcAft>
                <a:spcPts val="0"/>
              </a:spcAft>
              <a:buSzPts val="1600"/>
              <a:buChar char="●"/>
            </a:pPr>
            <a:r>
              <a:rPr lang="uk-UA"/>
              <a:t>For IntelliJ users: </a:t>
            </a:r>
            <a:r>
              <a:rPr lang="uk-UA" u="sng">
                <a:solidFill>
                  <a:schemeClr val="hlink"/>
                </a:solidFill>
                <a:hlinkClick r:id="rId4"/>
              </a:rPr>
              <a:t>GLAB - 305.4.3B - Demonstration - Named Queries in Hibernate with IntelliJ Ultimate</a:t>
            </a:r>
            <a:endParaRPr/>
          </a:p>
          <a:p>
            <a:pPr indent="0" lvl="0" marL="0" rtl="0" algn="l">
              <a:lnSpc>
                <a:spcPct val="100000"/>
              </a:lnSpc>
              <a:spcBef>
                <a:spcPts val="1200"/>
              </a:spcBef>
              <a:spcAft>
                <a:spcPts val="0"/>
              </a:spcAft>
              <a:buNone/>
            </a:pPr>
            <a:r>
              <a:t/>
            </a:r>
            <a:endParaRPr b="1" sz="1700"/>
          </a:p>
          <a:p>
            <a:pPr indent="0" lvl="0" marL="0" rtl="0" algn="l">
              <a:spcBef>
                <a:spcPts val="0"/>
              </a:spcBef>
              <a:spcAft>
                <a:spcPts val="1200"/>
              </a:spcAft>
              <a:buClr>
                <a:schemeClr val="dk1"/>
              </a:buClr>
              <a:buSzPts val="1100"/>
              <a:buFont typeface="Arial"/>
              <a:buNone/>
            </a:pPr>
            <a:r>
              <a:rPr lang="uk-UA"/>
              <a:t>If you have any technical questions while performing the lab activity, ask your instructors for assistance.</a:t>
            </a:r>
            <a:r>
              <a:rPr lang="uk-UA" u="sng">
                <a:solidFill>
                  <a:schemeClr val="hlink"/>
                </a:solidFill>
                <a:hlinkClick r:id="rId5"/>
              </a:rPr>
              <a:t>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26"/>
          <p:cNvSpPr txBox="1"/>
          <p:nvPr>
            <p:ph type="title"/>
          </p:nvPr>
        </p:nvSpPr>
        <p:spPr>
          <a:xfrm>
            <a:off x="361169" y="532769"/>
            <a:ext cx="8520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uk-UA" sz="2100"/>
              <a:t>Object Relational Mapping</a:t>
            </a:r>
            <a:r>
              <a:rPr lang="uk-UA" sz="2400"/>
              <a:t> </a:t>
            </a:r>
            <a:r>
              <a:rPr lang="uk-UA" sz="1800"/>
              <a:t>(continued)</a:t>
            </a:r>
            <a:r>
              <a:rPr lang="uk-UA" sz="2100"/>
              <a:t> </a:t>
            </a:r>
            <a:endParaRPr b="1" sz="1300">
              <a:solidFill>
                <a:srgbClr val="09507A"/>
              </a:solidFill>
              <a:highlight>
                <a:schemeClr val="lt1"/>
              </a:highlight>
              <a:latin typeface="Verdana"/>
              <a:ea typeface="Verdana"/>
              <a:cs typeface="Verdana"/>
              <a:sym typeface="Verdana"/>
            </a:endParaRPr>
          </a:p>
        </p:txBody>
      </p:sp>
      <p:sp>
        <p:nvSpPr>
          <p:cNvPr id="195" name="Google Shape;195;p26"/>
          <p:cNvSpPr txBox="1"/>
          <p:nvPr>
            <p:ph idx="1" type="body"/>
          </p:nvPr>
        </p:nvSpPr>
        <p:spPr>
          <a:xfrm>
            <a:off x="580250" y="1159400"/>
            <a:ext cx="8217900" cy="3415500"/>
          </a:xfrm>
          <a:prstGeom prst="rect">
            <a:avLst/>
          </a:prstGeom>
        </p:spPr>
        <p:txBody>
          <a:bodyPr anchorCtr="0" anchor="t" bIns="91425" lIns="91425" spcFirstLastPara="1" rIns="91425" wrap="square" tIns="91425">
            <a:normAutofit/>
          </a:bodyPr>
          <a:lstStyle/>
          <a:p>
            <a:pPr indent="0" lvl="0" marL="0" marR="76200" rtl="0" algn="l">
              <a:lnSpc>
                <a:spcPct val="100000"/>
              </a:lnSpc>
              <a:spcBef>
                <a:spcPts val="400"/>
              </a:spcBef>
              <a:spcAft>
                <a:spcPts val="0"/>
              </a:spcAft>
              <a:buNone/>
            </a:pPr>
            <a:r>
              <a:rPr lang="uk-UA" sz="1500" u="sng">
                <a:highlight>
                  <a:schemeClr val="lt1"/>
                </a:highlight>
              </a:rPr>
              <a:t>Java Persistence API</a:t>
            </a:r>
            <a:r>
              <a:rPr lang="uk-UA" sz="1500">
                <a:highlight>
                  <a:schemeClr val="lt1"/>
                </a:highlight>
              </a:rPr>
              <a:t> </a:t>
            </a:r>
            <a:endParaRPr sz="300">
              <a:highlight>
                <a:srgbClr val="FFFFFF"/>
              </a:highlight>
            </a:endParaRPr>
          </a:p>
          <a:p>
            <a:pPr indent="-323850" lvl="0" marL="457200" marR="76200" rtl="0" algn="l">
              <a:lnSpc>
                <a:spcPct val="100000"/>
              </a:lnSpc>
              <a:spcBef>
                <a:spcPts val="600"/>
              </a:spcBef>
              <a:spcAft>
                <a:spcPts val="0"/>
              </a:spcAft>
              <a:buSzPts val="1500"/>
              <a:buChar char="●"/>
            </a:pPr>
            <a:r>
              <a:rPr lang="uk-UA" sz="1500">
                <a:highlight>
                  <a:srgbClr val="FFFFFF"/>
                </a:highlight>
              </a:rPr>
              <a:t>Java Persistence API (JPA) is the Object-Relational Mapping (ORM) standard for storing, accessing, and managing Java objects in a relational database.</a:t>
            </a:r>
            <a:endParaRPr sz="1500">
              <a:highlight>
                <a:srgbClr val="FFFFFF"/>
              </a:highlight>
            </a:endParaRPr>
          </a:p>
          <a:p>
            <a:pPr indent="-323850" lvl="0" marL="457200" rtl="0" algn="l">
              <a:lnSpc>
                <a:spcPct val="100000"/>
              </a:lnSpc>
              <a:spcBef>
                <a:spcPts val="600"/>
              </a:spcBef>
              <a:spcAft>
                <a:spcPts val="0"/>
              </a:spcAft>
              <a:buSzPts val="1500"/>
              <a:buChar char="●"/>
            </a:pPr>
            <a:r>
              <a:rPr lang="uk-UA" sz="1500">
                <a:highlight>
                  <a:srgbClr val="FFFFFF"/>
                </a:highlight>
              </a:rPr>
              <a:t>JPA is only a specification; it is not an implementation, but several implementations are available. Popular implementations include </a:t>
            </a:r>
            <a:r>
              <a:rPr b="1" lang="uk-UA" sz="1500">
                <a:highlight>
                  <a:srgbClr val="FFFFFF"/>
                </a:highlight>
              </a:rPr>
              <a:t>Hibernate, EclipseLink, Apache OpenJPA, </a:t>
            </a:r>
            <a:r>
              <a:rPr lang="uk-UA" sz="1500">
                <a:highlight>
                  <a:srgbClr val="FFFFFF"/>
                </a:highlight>
              </a:rPr>
              <a:t>and many more. </a:t>
            </a:r>
            <a:endParaRPr sz="1500">
              <a:highlight>
                <a:srgbClr val="FFFFFF"/>
              </a:highlight>
            </a:endParaRPr>
          </a:p>
          <a:p>
            <a:pPr indent="-323850" lvl="0" marL="457200" marR="76200" rtl="0" algn="l">
              <a:lnSpc>
                <a:spcPct val="100000"/>
              </a:lnSpc>
              <a:spcBef>
                <a:spcPts val="600"/>
              </a:spcBef>
              <a:spcAft>
                <a:spcPts val="0"/>
              </a:spcAft>
              <a:buSzPts val="1500"/>
              <a:buChar char="●"/>
            </a:pPr>
            <a:r>
              <a:rPr lang="uk-UA" sz="1500">
                <a:highlight>
                  <a:srgbClr val="FFFFFF"/>
                </a:highlight>
              </a:rPr>
              <a:t>JPA permits the developer to work directly with objects rather than with SQL statements. The JPA implementation is typically called a p</a:t>
            </a:r>
            <a:r>
              <a:rPr i="1" lang="uk-UA" sz="1500">
                <a:highlight>
                  <a:srgbClr val="FFFFFF"/>
                </a:highlight>
              </a:rPr>
              <a:t>ersistence provider</a:t>
            </a:r>
            <a:r>
              <a:rPr lang="uk-UA" sz="1500">
                <a:highlight>
                  <a:srgbClr val="FFFFFF"/>
                </a:highlight>
              </a:rPr>
              <a:t>.</a:t>
            </a:r>
            <a:endParaRPr sz="1500">
              <a:highlight>
                <a:srgbClr val="FFFFFF"/>
              </a:highlight>
            </a:endParaRPr>
          </a:p>
          <a:p>
            <a:pPr indent="-323850" lvl="0" marL="457200" rtl="0" algn="l">
              <a:lnSpc>
                <a:spcPct val="100000"/>
              </a:lnSpc>
              <a:spcBef>
                <a:spcPts val="600"/>
              </a:spcBef>
              <a:spcAft>
                <a:spcPts val="0"/>
              </a:spcAft>
              <a:buSzPts val="1500"/>
              <a:buChar char="●"/>
            </a:pPr>
            <a:r>
              <a:rPr lang="uk-UA" sz="1500">
                <a:highlight>
                  <a:srgbClr val="FFFFFF"/>
                </a:highlight>
              </a:rPr>
              <a:t>JPA is the </a:t>
            </a:r>
            <a:r>
              <a:rPr lang="uk-UA" sz="1500">
                <a:highlight>
                  <a:srgbClr val="FFFFFF"/>
                </a:highlight>
              </a:rPr>
              <a:t>EE</a:t>
            </a:r>
            <a:r>
              <a:rPr lang="uk-UA" sz="1500">
                <a:highlight>
                  <a:srgbClr val="FFFFFF"/>
                </a:highlight>
              </a:rPr>
              <a:t> standard specification for ORM in Java EE.</a:t>
            </a:r>
            <a:endParaRPr sz="1500">
              <a:highlight>
                <a:srgbClr val="FFFFFF"/>
              </a:highlight>
            </a:endParaRPr>
          </a:p>
          <a:p>
            <a:pPr indent="-323850" lvl="0" marL="457200" rtl="0" algn="l">
              <a:lnSpc>
                <a:spcPct val="100000"/>
              </a:lnSpc>
              <a:spcBef>
                <a:spcPts val="600"/>
              </a:spcBef>
              <a:spcAft>
                <a:spcPts val="600"/>
              </a:spcAft>
              <a:buSzPts val="1500"/>
              <a:buChar char="●"/>
            </a:pPr>
            <a:r>
              <a:rPr lang="uk-UA" sz="1500"/>
              <a:t>JPA API is a set of rules and a framework to set interfaces for implementing ORM.</a:t>
            </a:r>
            <a:endParaRPr sz="1500"/>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5" name="Shape 575"/>
        <p:cNvGrpSpPr/>
        <p:nvPr/>
      </p:nvGrpSpPr>
      <p:grpSpPr>
        <a:xfrm>
          <a:off x="0" y="0"/>
          <a:ext cx="0" cy="0"/>
          <a:chOff x="0" y="0"/>
          <a:chExt cx="0" cy="0"/>
        </a:xfrm>
      </p:grpSpPr>
      <p:sp>
        <p:nvSpPr>
          <p:cNvPr id="576" name="Google Shape;576;p80"/>
          <p:cNvSpPr txBox="1"/>
          <p:nvPr>
            <p:ph type="title"/>
          </p:nvPr>
        </p:nvSpPr>
        <p:spPr>
          <a:xfrm>
            <a:off x="367094" y="645219"/>
            <a:ext cx="8520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uk-UA" sz="2800"/>
              <a:t>JDBC vs. Java Hibernate</a:t>
            </a:r>
            <a:endParaRPr sz="2800"/>
          </a:p>
        </p:txBody>
      </p:sp>
      <p:sp>
        <p:nvSpPr>
          <p:cNvPr id="577" name="Google Shape;577;p80"/>
          <p:cNvSpPr txBox="1"/>
          <p:nvPr>
            <p:ph idx="1" type="body"/>
          </p:nvPr>
        </p:nvSpPr>
        <p:spPr>
          <a:xfrm>
            <a:off x="539625" y="1247650"/>
            <a:ext cx="8196900" cy="3416400"/>
          </a:xfrm>
          <a:prstGeom prst="rect">
            <a:avLst/>
          </a:prstGeom>
        </p:spPr>
        <p:txBody>
          <a:bodyPr anchorCtr="0" anchor="t" bIns="91425" lIns="91425" spcFirstLastPara="1" rIns="91425" wrap="square" tIns="91425">
            <a:noAutofit/>
          </a:bodyPr>
          <a:lstStyle/>
          <a:p>
            <a:pPr indent="-323850" lvl="0" marL="457200" rtl="0" algn="l">
              <a:lnSpc>
                <a:spcPct val="95000"/>
              </a:lnSpc>
              <a:spcBef>
                <a:spcPts val="0"/>
              </a:spcBef>
              <a:spcAft>
                <a:spcPts val="0"/>
              </a:spcAft>
              <a:buSzPts val="1500"/>
              <a:buChar char="●"/>
            </a:pPr>
            <a:r>
              <a:rPr lang="uk-UA" sz="1500"/>
              <a:t>Hibernate performs an Object-Relational Mapping (ORM) framework, while JDBC is simply a database connectivity API. </a:t>
            </a:r>
            <a:endParaRPr sz="1500"/>
          </a:p>
          <a:p>
            <a:pPr indent="-323850" lvl="0" marL="457200" rtl="0" algn="l">
              <a:lnSpc>
                <a:spcPct val="95000"/>
              </a:lnSpc>
              <a:spcBef>
                <a:spcPts val="1000"/>
              </a:spcBef>
              <a:spcAft>
                <a:spcPts val="0"/>
              </a:spcAft>
              <a:buSzPts val="1500"/>
              <a:buChar char="●"/>
            </a:pPr>
            <a:r>
              <a:rPr lang="uk-UA" sz="1500"/>
              <a:t>With JDBC, you need to write database-speciﬁc SQL statements for your DDL, DML, and queries. JPA allows you to avoid writing database-speciﬁc DDL or DML, and to express queries in terms of the Java entities rather than native SQL tables and columns.</a:t>
            </a:r>
            <a:endParaRPr sz="1500"/>
          </a:p>
          <a:p>
            <a:pPr indent="-323850" lvl="0" marL="457200" rtl="0" algn="l">
              <a:lnSpc>
                <a:spcPct val="95000"/>
              </a:lnSpc>
              <a:spcBef>
                <a:spcPts val="1000"/>
              </a:spcBef>
              <a:spcAft>
                <a:spcPts val="0"/>
              </a:spcAft>
              <a:buSzPts val="1500"/>
              <a:buChar char="●"/>
            </a:pPr>
            <a:r>
              <a:rPr lang="uk-UA" sz="1500"/>
              <a:t>JDBC is database dependent (i.e., one needs to write different codes for different databases). Hibernate is database-independent and the same code can work for many databases with minor changes.</a:t>
            </a:r>
            <a:endParaRPr sz="1500"/>
          </a:p>
          <a:p>
            <a:pPr indent="-323850" lvl="0" marL="457200" rtl="0" algn="l">
              <a:lnSpc>
                <a:spcPct val="95000"/>
              </a:lnSpc>
              <a:spcBef>
                <a:spcPts val="1000"/>
              </a:spcBef>
              <a:spcAft>
                <a:spcPts val="0"/>
              </a:spcAft>
              <a:buSzPts val="1500"/>
              <a:buChar char="●"/>
            </a:pPr>
            <a:r>
              <a:rPr lang="uk-UA" sz="1500"/>
              <a:t>The benefits of using Hibernate over JDBC include:</a:t>
            </a:r>
            <a:endParaRPr sz="1500"/>
          </a:p>
          <a:p>
            <a:pPr indent="-323850" lvl="1" marL="914400" rtl="0" algn="l">
              <a:lnSpc>
                <a:spcPct val="95000"/>
              </a:lnSpc>
              <a:spcBef>
                <a:spcPts val="0"/>
              </a:spcBef>
              <a:spcAft>
                <a:spcPts val="0"/>
              </a:spcAft>
              <a:buClr>
                <a:schemeClr val="accent4"/>
              </a:buClr>
              <a:buSzPts val="1500"/>
              <a:buChar char="○"/>
            </a:pPr>
            <a:r>
              <a:rPr lang="uk-UA" sz="1500"/>
              <a:t>There is reduced boilerplate code.</a:t>
            </a:r>
            <a:endParaRPr sz="1500"/>
          </a:p>
          <a:p>
            <a:pPr indent="-323850" lvl="1" marL="914400" rtl="0" algn="l">
              <a:lnSpc>
                <a:spcPct val="95000"/>
              </a:lnSpc>
              <a:spcBef>
                <a:spcPts val="0"/>
              </a:spcBef>
              <a:spcAft>
                <a:spcPts val="0"/>
              </a:spcAft>
              <a:buClr>
                <a:schemeClr val="accent4"/>
              </a:buClr>
              <a:buSzPts val="1500"/>
              <a:buChar char="○"/>
            </a:pPr>
            <a:r>
              <a:rPr lang="uk-UA" sz="1500"/>
              <a:t>There is automatic Object Mapping.</a:t>
            </a:r>
            <a:endParaRPr sz="1500"/>
          </a:p>
          <a:p>
            <a:pPr indent="-323850" lvl="1" marL="914400" rtl="0" algn="l">
              <a:lnSpc>
                <a:spcPct val="95000"/>
              </a:lnSpc>
              <a:spcBef>
                <a:spcPts val="0"/>
              </a:spcBef>
              <a:spcAft>
                <a:spcPts val="0"/>
              </a:spcAft>
              <a:buClr>
                <a:schemeClr val="accent4"/>
              </a:buClr>
              <a:buSzPts val="1500"/>
              <a:buChar char="○"/>
            </a:pPr>
            <a:r>
              <a:rPr lang="uk-UA" sz="1500"/>
              <a:t>It is easy to migrate to a new database.</a:t>
            </a:r>
            <a:endParaRPr sz="1500"/>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1" name="Shape 581"/>
        <p:cNvGrpSpPr/>
        <p:nvPr/>
      </p:nvGrpSpPr>
      <p:grpSpPr>
        <a:xfrm>
          <a:off x="0" y="0"/>
          <a:ext cx="0" cy="0"/>
          <a:chOff x="0" y="0"/>
          <a:chExt cx="0" cy="0"/>
        </a:xfrm>
      </p:grpSpPr>
      <p:sp>
        <p:nvSpPr>
          <p:cNvPr id="582" name="Google Shape;582;p81"/>
          <p:cNvSpPr txBox="1"/>
          <p:nvPr>
            <p:ph type="title"/>
          </p:nvPr>
        </p:nvSpPr>
        <p:spPr>
          <a:xfrm>
            <a:off x="367094" y="639319"/>
            <a:ext cx="8520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uk-UA" sz="2500"/>
              <a:t>Knowledge</a:t>
            </a:r>
            <a:r>
              <a:rPr lang="uk-UA" sz="2500"/>
              <a:t> Check</a:t>
            </a:r>
            <a:endParaRPr sz="2500"/>
          </a:p>
        </p:txBody>
      </p:sp>
      <p:sp>
        <p:nvSpPr>
          <p:cNvPr id="583" name="Google Shape;583;p81"/>
          <p:cNvSpPr txBox="1"/>
          <p:nvPr>
            <p:ph idx="1" type="body"/>
          </p:nvPr>
        </p:nvSpPr>
        <p:spPr>
          <a:xfrm>
            <a:off x="434450" y="1247650"/>
            <a:ext cx="8520600" cy="34164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uk-UA"/>
              <a:t>What are the advantages of Hibernate over JDBC?</a:t>
            </a:r>
            <a:endParaRPr/>
          </a:p>
          <a:p>
            <a:pPr indent="-330200" lvl="0" marL="457200" rtl="0" algn="l">
              <a:spcBef>
                <a:spcPts val="0"/>
              </a:spcBef>
              <a:spcAft>
                <a:spcPts val="0"/>
              </a:spcAft>
              <a:buSzPts val="1600"/>
              <a:buChar char="●"/>
            </a:pPr>
            <a:r>
              <a:rPr lang="uk-UA"/>
              <a:t>What are some of the important interfaces of the Hibernate framework?</a:t>
            </a:r>
            <a:endParaRPr/>
          </a:p>
          <a:p>
            <a:pPr indent="-330200" lvl="0" marL="457200" rtl="0" algn="l">
              <a:spcBef>
                <a:spcPts val="0"/>
              </a:spcBef>
              <a:spcAft>
                <a:spcPts val="0"/>
              </a:spcAft>
              <a:buSzPts val="1600"/>
              <a:buChar char="●"/>
            </a:pPr>
            <a:r>
              <a:rPr lang="uk-UA"/>
              <a:t>What is a Session in Hibernate?</a:t>
            </a:r>
            <a:endParaRPr/>
          </a:p>
          <a:p>
            <a:pPr indent="-330200" lvl="0" marL="457200" rtl="0" algn="l">
              <a:spcBef>
                <a:spcPts val="0"/>
              </a:spcBef>
              <a:spcAft>
                <a:spcPts val="0"/>
              </a:spcAft>
              <a:buSzPts val="1600"/>
              <a:buChar char="●"/>
            </a:pPr>
            <a:r>
              <a:rPr lang="uk-UA"/>
              <a:t>Explain a Hibernate Mapping file.</a:t>
            </a:r>
            <a:endParaRPr b="1" sz="1300">
              <a:solidFill>
                <a:srgbClr val="515151"/>
              </a:solidFill>
              <a:highlight>
                <a:srgbClr val="FFFFFF"/>
              </a:highlight>
              <a:latin typeface="Roboto"/>
              <a:ea typeface="Roboto"/>
              <a:cs typeface="Roboto"/>
              <a:sym typeface="Roboto"/>
            </a:endParaRPr>
          </a:p>
          <a:p>
            <a:pPr indent="0" lvl="0" marL="0" rtl="0" algn="l">
              <a:spcBef>
                <a:spcPts val="1200"/>
              </a:spcBef>
              <a:spcAft>
                <a:spcPts val="0"/>
              </a:spcAft>
              <a:buClr>
                <a:schemeClr val="dk1"/>
              </a:buClr>
              <a:buSzPts val="1100"/>
              <a:buFont typeface="Arial"/>
              <a:buNone/>
            </a:pPr>
            <a:r>
              <a:t/>
            </a:r>
            <a:endParaRPr/>
          </a:p>
          <a:p>
            <a:pPr indent="0" lvl="0" marL="0" rtl="0" algn="l">
              <a:spcBef>
                <a:spcPts val="1200"/>
              </a:spcBef>
              <a:spcAft>
                <a:spcPts val="1200"/>
              </a:spcAft>
              <a:buNone/>
            </a:pPr>
            <a:r>
              <a:t/>
            </a:r>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7" name="Shape 587"/>
        <p:cNvGrpSpPr/>
        <p:nvPr/>
      </p:nvGrpSpPr>
      <p:grpSpPr>
        <a:xfrm>
          <a:off x="0" y="0"/>
          <a:ext cx="0" cy="0"/>
          <a:chOff x="0" y="0"/>
          <a:chExt cx="0" cy="0"/>
        </a:xfrm>
      </p:grpSpPr>
      <p:sp>
        <p:nvSpPr>
          <p:cNvPr id="588" name="Google Shape;588;p82"/>
          <p:cNvSpPr txBox="1"/>
          <p:nvPr>
            <p:ph type="title"/>
          </p:nvPr>
        </p:nvSpPr>
        <p:spPr>
          <a:xfrm>
            <a:off x="361175" y="633399"/>
            <a:ext cx="8520600" cy="502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uk-UA" sz="2500"/>
              <a:t>Summary</a:t>
            </a:r>
            <a:endParaRPr sz="2500"/>
          </a:p>
        </p:txBody>
      </p:sp>
      <p:sp>
        <p:nvSpPr>
          <p:cNvPr id="589" name="Google Shape;589;p82"/>
          <p:cNvSpPr txBox="1"/>
          <p:nvPr>
            <p:ph idx="1" type="body"/>
          </p:nvPr>
        </p:nvSpPr>
        <p:spPr>
          <a:xfrm>
            <a:off x="600225" y="1135600"/>
            <a:ext cx="8162100" cy="352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uk-UA" sz="1500"/>
              <a:t>Hibernate ORM (Object Relational Mapping) is a mapping tool pattern mainly used for converting data stored in a relational database to an object used in object-oriented programming constructs. This tool also helps greatly in simplifying data retrieval, creation, and manipulation.</a:t>
            </a:r>
            <a:endParaRPr sz="1500"/>
          </a:p>
          <a:p>
            <a:pPr indent="0" lvl="0" marL="0" rtl="0" algn="l">
              <a:spcBef>
                <a:spcPts val="1200"/>
              </a:spcBef>
              <a:spcAft>
                <a:spcPts val="0"/>
              </a:spcAft>
              <a:buNone/>
            </a:pPr>
            <a:r>
              <a:rPr lang="uk-UA" sz="1500"/>
              <a:t>Hibernate Query Language (HQL) is used as an extension of SQL. It is simple, efficient, and very flexible for performing complex operations on relational databases without writing complicated queries. HQL is the object-oriented representation of query language, (i.e., instead of using table name, we make use of the class name which makes this language independent of any database). This makes use of the Query interface provided by Hibernate. The Query object is obtained by calling the createQuery() method of the hibernate Session interface.</a:t>
            </a:r>
            <a:endParaRPr sz="1500"/>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3" name="Shape 593"/>
        <p:cNvGrpSpPr/>
        <p:nvPr/>
      </p:nvGrpSpPr>
      <p:grpSpPr>
        <a:xfrm>
          <a:off x="0" y="0"/>
          <a:ext cx="0" cy="0"/>
          <a:chOff x="0" y="0"/>
          <a:chExt cx="0" cy="0"/>
        </a:xfrm>
      </p:grpSpPr>
      <p:sp>
        <p:nvSpPr>
          <p:cNvPr id="594" name="Google Shape;594;p83"/>
          <p:cNvSpPr txBox="1"/>
          <p:nvPr>
            <p:ph type="title"/>
          </p:nvPr>
        </p:nvSpPr>
        <p:spPr>
          <a:xfrm>
            <a:off x="361169" y="532769"/>
            <a:ext cx="8520600" cy="572700"/>
          </a:xfrm>
          <a:prstGeom prst="rect">
            <a:avLst/>
          </a:prstGeom>
          <a:noFill/>
          <a:ln>
            <a:noFill/>
          </a:ln>
        </p:spPr>
        <p:txBody>
          <a:bodyPr anchorCtr="0" anchor="ctr" bIns="68575" lIns="68575" spcFirstLastPara="1" rIns="68575" wrap="square" tIns="68575">
            <a:noAutofit/>
          </a:bodyPr>
          <a:lstStyle/>
          <a:p>
            <a:pPr indent="0" lvl="0" marL="0" marR="0" rtl="0" algn="l">
              <a:lnSpc>
                <a:spcPct val="100000"/>
              </a:lnSpc>
              <a:spcBef>
                <a:spcPts val="0"/>
              </a:spcBef>
              <a:spcAft>
                <a:spcPts val="0"/>
              </a:spcAft>
              <a:buClr>
                <a:schemeClr val="lt2"/>
              </a:buClr>
              <a:buSzPts val="1100"/>
              <a:buFont typeface="Century Gothic"/>
              <a:buNone/>
            </a:pPr>
            <a:r>
              <a:rPr lang="uk-UA" sz="3000"/>
              <a:t>References</a:t>
            </a:r>
            <a:endParaRPr sz="3000"/>
          </a:p>
        </p:txBody>
      </p:sp>
      <p:sp>
        <p:nvSpPr>
          <p:cNvPr id="595" name="Google Shape;595;p83"/>
          <p:cNvSpPr txBox="1"/>
          <p:nvPr>
            <p:ph idx="1" type="body"/>
          </p:nvPr>
        </p:nvSpPr>
        <p:spPr>
          <a:xfrm>
            <a:off x="434450" y="1247650"/>
            <a:ext cx="8520600" cy="3416400"/>
          </a:xfrm>
          <a:prstGeom prst="rect">
            <a:avLst/>
          </a:prstGeom>
          <a:noFill/>
          <a:ln>
            <a:noFill/>
          </a:ln>
        </p:spPr>
        <p:txBody>
          <a:bodyPr anchorCtr="0" anchor="t" bIns="68575" lIns="68575" spcFirstLastPara="1" rIns="68575" wrap="square" tIns="68575">
            <a:normAutofit lnSpcReduction="20000"/>
          </a:bodyPr>
          <a:lstStyle/>
          <a:p>
            <a:pPr indent="-165100" lvl="0" marL="342900" marR="0" rtl="0" algn="l">
              <a:lnSpc>
                <a:spcPct val="100000"/>
              </a:lnSpc>
              <a:spcBef>
                <a:spcPts val="800"/>
              </a:spcBef>
              <a:spcAft>
                <a:spcPts val="0"/>
              </a:spcAft>
              <a:buClr>
                <a:schemeClr val="accent1"/>
              </a:buClr>
              <a:buSzPts val="1100"/>
              <a:buFont typeface="Noto Sans Symbols"/>
              <a:buNone/>
            </a:pPr>
            <a:r>
              <a:rPr lang="uk-UA" sz="1400" u="sng">
                <a:solidFill>
                  <a:schemeClr val="dk2"/>
                </a:solidFill>
                <a:hlinkClick r:id="rId3">
                  <a:extLst>
                    <a:ext uri="{A12FA001-AC4F-418D-AE19-62706E023703}">
                      <ahyp:hlinkClr val="tx"/>
                    </a:ext>
                  </a:extLst>
                </a:hlinkClick>
              </a:rPr>
              <a:t>https://www.vogella.com/tutorials/JavaPersistenceAPI/article.html#jpaintro_overview</a:t>
            </a:r>
            <a:endParaRPr sz="1400">
              <a:solidFill>
                <a:schemeClr val="dk2"/>
              </a:solidFill>
            </a:endParaRPr>
          </a:p>
          <a:p>
            <a:pPr indent="-165100" lvl="0" marL="342900" marR="0" rtl="0" algn="l">
              <a:lnSpc>
                <a:spcPct val="100000"/>
              </a:lnSpc>
              <a:spcBef>
                <a:spcPts val="800"/>
              </a:spcBef>
              <a:spcAft>
                <a:spcPts val="0"/>
              </a:spcAft>
              <a:buClr>
                <a:schemeClr val="accent1"/>
              </a:buClr>
              <a:buSzPts val="1100"/>
              <a:buFont typeface="Noto Sans Symbols"/>
              <a:buNone/>
            </a:pPr>
            <a:r>
              <a:rPr lang="uk-UA" sz="1400" u="sng">
                <a:solidFill>
                  <a:schemeClr val="dk2"/>
                </a:solidFill>
                <a:hlinkClick r:id="rId4">
                  <a:extLst>
                    <a:ext uri="{A12FA001-AC4F-418D-AE19-62706E023703}">
                      <ahyp:hlinkClr val="tx"/>
                    </a:ext>
                  </a:extLst>
                </a:hlinkClick>
              </a:rPr>
              <a:t>https://docs.jboss.org/hibernate/core/3.3/reference/en-US/html/objectstate.html</a:t>
            </a:r>
            <a:endParaRPr sz="1400">
              <a:solidFill>
                <a:schemeClr val="dk2"/>
              </a:solidFill>
            </a:endParaRPr>
          </a:p>
          <a:p>
            <a:pPr indent="-165100" lvl="0" marL="342900" marR="0" rtl="0" algn="l">
              <a:lnSpc>
                <a:spcPct val="100000"/>
              </a:lnSpc>
              <a:spcBef>
                <a:spcPts val="800"/>
              </a:spcBef>
              <a:spcAft>
                <a:spcPts val="0"/>
              </a:spcAft>
              <a:buClr>
                <a:schemeClr val="accent1"/>
              </a:buClr>
              <a:buSzPts val="1100"/>
              <a:buFont typeface="Noto Sans Symbols"/>
              <a:buNone/>
            </a:pPr>
            <a:r>
              <a:rPr lang="uk-UA" sz="1400" u="sng">
                <a:solidFill>
                  <a:schemeClr val="dk2"/>
                </a:solidFill>
                <a:hlinkClick r:id="rId5">
                  <a:extLst>
                    <a:ext uri="{A12FA001-AC4F-418D-AE19-62706E023703}">
                      <ahyp:hlinkClr val="tx"/>
                    </a:ext>
                  </a:extLst>
                </a:hlinkClick>
              </a:rPr>
              <a:t>https://www.interviewbit.com/hibernate-interview-questions/</a:t>
            </a:r>
            <a:endParaRPr sz="1400">
              <a:solidFill>
                <a:schemeClr val="dk2"/>
              </a:solidFill>
            </a:endParaRPr>
          </a:p>
          <a:p>
            <a:pPr indent="-165100" lvl="0" marL="342900" marR="0" rtl="0" algn="l">
              <a:lnSpc>
                <a:spcPct val="100000"/>
              </a:lnSpc>
              <a:spcBef>
                <a:spcPts val="800"/>
              </a:spcBef>
              <a:spcAft>
                <a:spcPts val="0"/>
              </a:spcAft>
              <a:buClr>
                <a:schemeClr val="accent1"/>
              </a:buClr>
              <a:buSzPts val="1100"/>
              <a:buFont typeface="Noto Sans Symbols"/>
              <a:buNone/>
            </a:pPr>
            <a:r>
              <a:rPr lang="uk-UA" sz="1400" u="sng">
                <a:solidFill>
                  <a:schemeClr val="dk2"/>
                </a:solidFill>
                <a:hlinkClick r:id="rId6">
                  <a:extLst>
                    <a:ext uri="{A12FA001-AC4F-418D-AE19-62706E023703}">
                      <ahyp:hlinkClr val="tx"/>
                    </a:ext>
                  </a:extLst>
                </a:hlinkClick>
              </a:rPr>
              <a:t>https://www.w3schools.blog/hibernate-association-mappings</a:t>
            </a:r>
            <a:endParaRPr sz="1400">
              <a:solidFill>
                <a:schemeClr val="dk2"/>
              </a:solidFill>
            </a:endParaRPr>
          </a:p>
          <a:p>
            <a:pPr indent="-165100" lvl="0" marL="342900" marR="0" rtl="0" algn="l">
              <a:lnSpc>
                <a:spcPct val="100000"/>
              </a:lnSpc>
              <a:spcBef>
                <a:spcPts val="800"/>
              </a:spcBef>
              <a:spcAft>
                <a:spcPts val="0"/>
              </a:spcAft>
              <a:buClr>
                <a:schemeClr val="accent1"/>
              </a:buClr>
              <a:buSzPts val="1100"/>
              <a:buFont typeface="Noto Sans Symbols"/>
              <a:buNone/>
            </a:pPr>
            <a:r>
              <a:rPr lang="uk-UA" sz="1400" u="sng">
                <a:solidFill>
                  <a:schemeClr val="dk2"/>
                </a:solidFill>
                <a:hlinkClick r:id="rId7">
                  <a:extLst>
                    <a:ext uri="{A12FA001-AC4F-418D-AE19-62706E023703}">
                      <ahyp:hlinkClr val="tx"/>
                    </a:ext>
                  </a:extLst>
                </a:hlinkClick>
              </a:rPr>
              <a:t>https://rti.etf.bg.ac.rs/rti/temp/is1_proba/materijali/vezbe/JPA/JPA%20-%20Queries.pdf</a:t>
            </a:r>
            <a:endParaRPr sz="1400">
              <a:solidFill>
                <a:schemeClr val="dk2"/>
              </a:solidFill>
            </a:endParaRPr>
          </a:p>
          <a:p>
            <a:pPr indent="-165100" lvl="0" marL="342900" marR="0" rtl="0" algn="l">
              <a:lnSpc>
                <a:spcPct val="100000"/>
              </a:lnSpc>
              <a:spcBef>
                <a:spcPts val="800"/>
              </a:spcBef>
              <a:spcAft>
                <a:spcPts val="0"/>
              </a:spcAft>
              <a:buClr>
                <a:schemeClr val="accent1"/>
              </a:buClr>
              <a:buSzPts val="1100"/>
              <a:buFont typeface="Noto Sans Symbols"/>
              <a:buNone/>
            </a:pPr>
            <a:r>
              <a:t/>
            </a:r>
            <a:endParaRPr/>
          </a:p>
          <a:p>
            <a:pPr indent="-165100" lvl="0" marL="342900" marR="0" rtl="0" algn="l">
              <a:lnSpc>
                <a:spcPct val="100000"/>
              </a:lnSpc>
              <a:spcBef>
                <a:spcPts val="800"/>
              </a:spcBef>
              <a:spcAft>
                <a:spcPts val="0"/>
              </a:spcAft>
              <a:buClr>
                <a:schemeClr val="accent1"/>
              </a:buClr>
              <a:buSzPts val="1100"/>
              <a:buFont typeface="Noto Sans Symbols"/>
              <a:buNone/>
            </a:pPr>
            <a:r>
              <a:t/>
            </a:r>
            <a:endParaRPr/>
          </a:p>
          <a:p>
            <a:pPr indent="-165100" lvl="0" marL="342900" marR="0" rtl="0" algn="l">
              <a:lnSpc>
                <a:spcPct val="100000"/>
              </a:lnSpc>
              <a:spcBef>
                <a:spcPts val="800"/>
              </a:spcBef>
              <a:spcAft>
                <a:spcPts val="0"/>
              </a:spcAft>
              <a:buClr>
                <a:schemeClr val="accent1"/>
              </a:buClr>
              <a:buSzPts val="1100"/>
              <a:buFont typeface="Noto Sans Symbols"/>
              <a:buNone/>
            </a:pPr>
            <a:r>
              <a:t/>
            </a:r>
            <a:endParaRPr/>
          </a:p>
          <a:p>
            <a:pPr indent="0" lvl="0" marL="0" rtl="0" algn="just">
              <a:spcBef>
                <a:spcPts val="1000"/>
              </a:spcBef>
              <a:spcAft>
                <a:spcPts val="1200"/>
              </a:spcAft>
              <a:buClr>
                <a:schemeClr val="dk1"/>
              </a:buClr>
              <a:buSzPts val="1100"/>
              <a:buFont typeface="Arial"/>
              <a:buNone/>
            </a:pPr>
            <a:r>
              <a:rPr lang="uk-UA" sz="900">
                <a:solidFill>
                  <a:srgbClr val="999999"/>
                </a:solidFill>
                <a:highlight>
                  <a:srgbClr val="FFFFFF"/>
                </a:highlight>
                <a:latin typeface="Open Sans"/>
                <a:ea typeface="Open Sans"/>
                <a:cs typeface="Open Sans"/>
                <a:sym typeface="Open Sans"/>
              </a:rPr>
              <a:t>Apache®, Apache Tomcat®, Apache Kafka®, Apache Cassandra™, and Apache Geode™ are trademarks or registered trademarks of the Apache Software Foundation in the United States and/or other countries. Java™, Java™ SE, Java™ EE, and OpenJDK™ are trademarks of Oracle and/or its affiliates. Kubernetes® is a registered trademark of the Linux Foundation in the United States and other countries. Linux® is the registered trademark of Linus Torvalds in the United States and other countries. Windows® and Microsoft® Azure are registered trademarks of Microsoft Corporation. “AWS” and “Amazon Web Services” are trademarks or registered trademarks of Amazon.com Inc. or its affiliates. All other trademarks and copyrights are property of their respective owners and are only mentioned for informative purposes. Other names may be trademarks of their respective owners.</a:t>
            </a:r>
            <a:endParaRP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9" name="Shape 599"/>
        <p:cNvGrpSpPr/>
        <p:nvPr/>
      </p:nvGrpSpPr>
      <p:grpSpPr>
        <a:xfrm>
          <a:off x="0" y="0"/>
          <a:ext cx="0" cy="0"/>
          <a:chOff x="0" y="0"/>
          <a:chExt cx="0" cy="0"/>
        </a:xfrm>
      </p:grpSpPr>
      <p:sp>
        <p:nvSpPr>
          <p:cNvPr id="600" name="Google Shape;600;p84"/>
          <p:cNvSpPr txBox="1"/>
          <p:nvPr>
            <p:ph type="title"/>
          </p:nvPr>
        </p:nvSpPr>
        <p:spPr>
          <a:xfrm>
            <a:off x="361169" y="532769"/>
            <a:ext cx="8520600" cy="572700"/>
          </a:xfrm>
          <a:prstGeom prst="rect">
            <a:avLst/>
          </a:prstGeom>
          <a:noFill/>
          <a:ln>
            <a:noFill/>
          </a:ln>
        </p:spPr>
        <p:txBody>
          <a:bodyPr anchorCtr="0" anchor="ctr" bIns="68575" lIns="68575" spcFirstLastPara="1" rIns="68575" wrap="square" tIns="68575">
            <a:noAutofit/>
          </a:bodyPr>
          <a:lstStyle/>
          <a:p>
            <a:pPr indent="0" lvl="0" marL="0" rtl="0" algn="l">
              <a:spcBef>
                <a:spcPts val="0"/>
              </a:spcBef>
              <a:spcAft>
                <a:spcPts val="0"/>
              </a:spcAft>
              <a:buClr>
                <a:schemeClr val="lt2"/>
              </a:buClr>
              <a:buSzPts val="1100"/>
              <a:buFont typeface="Century Gothic"/>
              <a:buNone/>
            </a:pPr>
            <a:r>
              <a:rPr lang="uk-UA"/>
              <a:t>End of Module</a:t>
            </a:r>
            <a:endParaRPr sz="3200"/>
          </a:p>
        </p:txBody>
      </p:sp>
      <p:sp>
        <p:nvSpPr>
          <p:cNvPr id="601" name="Google Shape;601;p84"/>
          <p:cNvSpPr txBox="1"/>
          <p:nvPr/>
        </p:nvSpPr>
        <p:spPr>
          <a:xfrm>
            <a:off x="6286500" y="5187809"/>
            <a:ext cx="552300" cy="171600"/>
          </a:xfrm>
          <a:prstGeom prst="rect">
            <a:avLst/>
          </a:prstGeom>
          <a:noFill/>
          <a:ln>
            <a:noFill/>
          </a:ln>
        </p:spPr>
        <p:txBody>
          <a:bodyPr anchorCtr="0" anchor="b"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2100"/>
              <a:buFont typeface="Arial"/>
              <a:buNone/>
            </a:pPr>
            <a:fld id="{00000000-1234-1234-1234-123412341234}" type="slidenum">
              <a:rPr b="0" i="0" lang="uk-UA" sz="2100" u="none" cap="none" strike="noStrike">
                <a:solidFill>
                  <a:schemeClr val="lt1"/>
                </a:solidFill>
                <a:latin typeface="Century Gothic"/>
                <a:ea typeface="Century Gothic"/>
                <a:cs typeface="Century Gothic"/>
                <a:sym typeface="Century Gothic"/>
              </a:rPr>
              <a:t>‹#›</a:t>
            </a:fld>
            <a:endParaRPr b="0" i="0" sz="2100" u="none" cap="none" strike="noStrike">
              <a:solidFill>
                <a:schemeClr val="lt1"/>
              </a:solidFill>
              <a:latin typeface="Century Gothic"/>
              <a:ea typeface="Century Gothic"/>
              <a:cs typeface="Century Gothic"/>
              <a:sym typeface="Century Gothic"/>
            </a:endParaRPr>
          </a:p>
        </p:txBody>
      </p:sp>
      <p:pic>
        <p:nvPicPr>
          <p:cNvPr id="602" name="Google Shape;602;p84"/>
          <p:cNvPicPr preferRelativeResize="0"/>
          <p:nvPr/>
        </p:nvPicPr>
        <p:blipFill rotWithShape="1">
          <a:blip r:embed="rId3">
            <a:alphaModFix/>
          </a:blip>
          <a:srcRect b="0" l="0" r="0" t="0"/>
          <a:stretch/>
        </p:blipFill>
        <p:spPr>
          <a:xfrm>
            <a:off x="2388025" y="1632151"/>
            <a:ext cx="4466851" cy="22567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27"/>
          <p:cNvSpPr txBox="1"/>
          <p:nvPr>
            <p:ph type="title"/>
          </p:nvPr>
        </p:nvSpPr>
        <p:spPr>
          <a:xfrm>
            <a:off x="311694" y="674944"/>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uk-UA" sz="2000">
                <a:solidFill>
                  <a:schemeClr val="dk1"/>
                </a:solidFill>
                <a:latin typeface="Arial"/>
                <a:ea typeface="Arial"/>
                <a:cs typeface="Arial"/>
                <a:sym typeface="Arial"/>
              </a:rPr>
              <a:t>Object Relational Mapping (continued) </a:t>
            </a:r>
            <a:endParaRPr b="1" sz="2000">
              <a:solidFill>
                <a:schemeClr val="dk1"/>
              </a:solidFill>
              <a:latin typeface="Arial"/>
              <a:ea typeface="Arial"/>
              <a:cs typeface="Arial"/>
              <a:sym typeface="Arial"/>
            </a:endParaRPr>
          </a:p>
        </p:txBody>
      </p:sp>
      <p:sp>
        <p:nvSpPr>
          <p:cNvPr id="201" name="Google Shape;201;p27"/>
          <p:cNvSpPr txBox="1"/>
          <p:nvPr>
            <p:ph idx="1" type="body"/>
          </p:nvPr>
        </p:nvSpPr>
        <p:spPr>
          <a:xfrm>
            <a:off x="499375" y="1247650"/>
            <a:ext cx="8215800" cy="3416400"/>
          </a:xfrm>
          <a:prstGeom prst="rect">
            <a:avLst/>
          </a:prstGeom>
        </p:spPr>
        <p:txBody>
          <a:bodyPr anchorCtr="0" anchor="t" bIns="91425" lIns="91425" spcFirstLastPara="1" rIns="91425" wrap="square" tIns="91425">
            <a:normAutofit lnSpcReduction="20000"/>
          </a:bodyPr>
          <a:lstStyle/>
          <a:p>
            <a:pPr indent="-279400" lvl="0" marL="279400" rtl="0" algn="l">
              <a:spcBef>
                <a:spcPts val="0"/>
              </a:spcBef>
              <a:spcAft>
                <a:spcPts val="0"/>
              </a:spcAft>
              <a:buSzPts val="1600"/>
              <a:buChar char="●"/>
            </a:pPr>
            <a:r>
              <a:rPr b="1" lang="uk-UA"/>
              <a:t>ORM </a:t>
            </a:r>
            <a:r>
              <a:rPr b="1" lang="uk-UA">
                <a:solidFill>
                  <a:schemeClr val="accent2"/>
                </a:solidFill>
                <a:latin typeface="Arial"/>
                <a:ea typeface="Arial"/>
                <a:cs typeface="Arial"/>
                <a:sym typeface="Arial"/>
              </a:rPr>
              <a:t>Problem:</a:t>
            </a:r>
            <a:endParaRPr b="1">
              <a:solidFill>
                <a:schemeClr val="accent2"/>
              </a:solidFill>
              <a:latin typeface="Arial"/>
              <a:ea typeface="Arial"/>
              <a:cs typeface="Arial"/>
              <a:sym typeface="Arial"/>
            </a:endParaRPr>
          </a:p>
          <a:p>
            <a:pPr indent="-266700" lvl="1" marL="622300" rtl="0" algn="l">
              <a:spcBef>
                <a:spcPts val="0"/>
              </a:spcBef>
              <a:spcAft>
                <a:spcPts val="0"/>
              </a:spcAft>
              <a:buSzPts val="1400"/>
              <a:buChar char="○"/>
            </a:pPr>
            <a:r>
              <a:rPr lang="uk-UA">
                <a:solidFill>
                  <a:schemeClr val="accent2"/>
                </a:solidFill>
                <a:latin typeface="Arial"/>
                <a:ea typeface="Arial"/>
                <a:cs typeface="Arial"/>
                <a:sym typeface="Arial"/>
              </a:rPr>
              <a:t>Database interaction requires a great deal of code, and is therefore a burden on data maintenance. Database interaction also requires a proprietary framework.</a:t>
            </a:r>
            <a:endParaRPr sz="1300">
              <a:solidFill>
                <a:schemeClr val="accent2"/>
              </a:solidFill>
              <a:latin typeface="Arial"/>
              <a:ea typeface="Arial"/>
              <a:cs typeface="Arial"/>
              <a:sym typeface="Arial"/>
            </a:endParaRPr>
          </a:p>
          <a:p>
            <a:pPr indent="-279400" lvl="0" marL="279400" rtl="0" algn="l">
              <a:spcBef>
                <a:spcPts val="0"/>
              </a:spcBef>
              <a:spcAft>
                <a:spcPts val="0"/>
              </a:spcAft>
              <a:buSzPts val="1600"/>
              <a:buChar char="●"/>
            </a:pPr>
            <a:r>
              <a:rPr b="1" lang="uk-UA">
                <a:solidFill>
                  <a:schemeClr val="accent2"/>
                </a:solidFill>
                <a:latin typeface="Arial"/>
                <a:ea typeface="Arial"/>
                <a:cs typeface="Arial"/>
                <a:sym typeface="Arial"/>
              </a:rPr>
              <a:t>Solution:</a:t>
            </a:r>
            <a:endParaRPr b="1">
              <a:solidFill>
                <a:schemeClr val="accent2"/>
              </a:solidFill>
              <a:latin typeface="Arial"/>
              <a:ea typeface="Arial"/>
              <a:cs typeface="Arial"/>
              <a:sym typeface="Arial"/>
            </a:endParaRPr>
          </a:p>
          <a:p>
            <a:pPr indent="-266700" lvl="1" marL="622300" rtl="0" algn="l">
              <a:spcBef>
                <a:spcPts val="0"/>
              </a:spcBef>
              <a:spcAft>
                <a:spcPts val="0"/>
              </a:spcAft>
              <a:buSzPts val="1400"/>
              <a:buChar char="○"/>
            </a:pPr>
            <a:r>
              <a:rPr lang="uk-UA">
                <a:solidFill>
                  <a:schemeClr val="accent2"/>
                </a:solidFill>
                <a:latin typeface="Arial"/>
                <a:ea typeface="Arial"/>
                <a:cs typeface="Arial"/>
                <a:sym typeface="Arial"/>
              </a:rPr>
              <a:t>Most contemporary applications use relational database to store data. Recently, many vendors switched to a relational database to reduce the burden on data maintenance. This means that object databases or object relational technologies </a:t>
            </a:r>
            <a:r>
              <a:rPr lang="uk-UA"/>
              <a:t>take </a:t>
            </a:r>
            <a:r>
              <a:rPr lang="uk-UA">
                <a:solidFill>
                  <a:schemeClr val="accent2"/>
                </a:solidFill>
                <a:latin typeface="Arial"/>
                <a:ea typeface="Arial"/>
                <a:cs typeface="Arial"/>
                <a:sym typeface="Arial"/>
              </a:rPr>
              <a:t>care of storing, retrieving, and updating dat</a:t>
            </a:r>
            <a:r>
              <a:rPr lang="uk-UA"/>
              <a:t>a, as well as maintaining data.</a:t>
            </a:r>
            <a:r>
              <a:rPr lang="uk-UA">
                <a:solidFill>
                  <a:schemeClr val="accent2"/>
                </a:solidFill>
                <a:latin typeface="Arial"/>
                <a:ea typeface="Arial"/>
                <a:cs typeface="Arial"/>
                <a:sym typeface="Arial"/>
              </a:rPr>
              <a:t> The core part of the object relational technologies is the mapping file. As a mapping file does not require compilation, we can easily make changes to multiple data sources with less administration</a:t>
            </a:r>
            <a:r>
              <a:rPr lang="uk-UA">
                <a:solidFill>
                  <a:schemeClr val="accent2"/>
                </a:solidFill>
                <a:highlight>
                  <a:schemeClr val="lt1"/>
                </a:highlight>
                <a:latin typeface="Arial"/>
                <a:ea typeface="Arial"/>
                <a:cs typeface="Arial"/>
                <a:sym typeface="Arial"/>
              </a:rPr>
              <a:t>.</a:t>
            </a:r>
            <a:endParaRPr sz="1300">
              <a:solidFill>
                <a:schemeClr val="accent2"/>
              </a:solidFill>
              <a:highlight>
                <a:schemeClr val="lt1"/>
              </a:highlight>
              <a:latin typeface="Arial"/>
              <a:ea typeface="Arial"/>
              <a:cs typeface="Arial"/>
              <a:sym typeface="Arial"/>
            </a:endParaRPr>
          </a:p>
          <a:p>
            <a:pPr indent="-266700" lvl="1" marL="622300" rtl="0" algn="l">
              <a:spcBef>
                <a:spcPts val="1000"/>
              </a:spcBef>
              <a:spcAft>
                <a:spcPts val="0"/>
              </a:spcAft>
              <a:buSzPts val="1400"/>
              <a:buChar char="○"/>
            </a:pPr>
            <a:r>
              <a:rPr lang="uk-UA">
                <a:solidFill>
                  <a:schemeClr val="accent2"/>
                </a:solidFill>
                <a:latin typeface="Arial"/>
                <a:ea typeface="Arial"/>
                <a:cs typeface="Arial"/>
                <a:sym typeface="Arial"/>
              </a:rPr>
              <a:t>ORM is a programming ability or approach</a:t>
            </a:r>
            <a:r>
              <a:rPr lang="uk-UA" sz="1350">
                <a:solidFill>
                  <a:schemeClr val="accent2"/>
                </a:solidFill>
                <a:highlight>
                  <a:schemeClr val="lt1"/>
                </a:highlight>
                <a:latin typeface="Arial"/>
                <a:ea typeface="Arial"/>
                <a:cs typeface="Arial"/>
                <a:sym typeface="Arial"/>
              </a:rPr>
              <a:t> </a:t>
            </a:r>
            <a:r>
              <a:rPr lang="uk-UA">
                <a:solidFill>
                  <a:schemeClr val="accent2"/>
                </a:solidFill>
                <a:latin typeface="Arial"/>
                <a:ea typeface="Arial"/>
                <a:cs typeface="Arial"/>
                <a:sym typeface="Arial"/>
              </a:rPr>
              <a:t>to mapping</a:t>
            </a:r>
            <a:r>
              <a:rPr b="1" lang="uk-UA">
                <a:solidFill>
                  <a:schemeClr val="accent2"/>
                </a:solidFill>
                <a:latin typeface="Arial"/>
                <a:ea typeface="Arial"/>
                <a:cs typeface="Arial"/>
                <a:sym typeface="Arial"/>
              </a:rPr>
              <a:t> Java objects </a:t>
            </a:r>
            <a:r>
              <a:rPr lang="uk-UA">
                <a:solidFill>
                  <a:schemeClr val="accent2"/>
                </a:solidFill>
                <a:latin typeface="Arial"/>
                <a:ea typeface="Arial"/>
                <a:cs typeface="Arial"/>
                <a:sym typeface="Arial"/>
              </a:rPr>
              <a:t>to </a:t>
            </a:r>
            <a:r>
              <a:rPr b="1" lang="uk-UA">
                <a:solidFill>
                  <a:schemeClr val="accent2"/>
                </a:solidFill>
                <a:latin typeface="Arial"/>
                <a:ea typeface="Arial"/>
                <a:cs typeface="Arial"/>
                <a:sym typeface="Arial"/>
              </a:rPr>
              <a:t>database tables,</a:t>
            </a:r>
            <a:r>
              <a:rPr lang="uk-UA">
                <a:solidFill>
                  <a:schemeClr val="accent2"/>
                </a:solidFill>
                <a:latin typeface="Arial"/>
                <a:ea typeface="Arial"/>
                <a:cs typeface="Arial"/>
                <a:sym typeface="Arial"/>
              </a:rPr>
              <a:t> and vice versa. JPA is one possible approach to ORM. By using JPA, the developer can </a:t>
            </a:r>
            <a:r>
              <a:rPr b="1" lang="uk-UA">
                <a:solidFill>
                  <a:schemeClr val="accent2"/>
                </a:solidFill>
                <a:latin typeface="Arial"/>
                <a:ea typeface="Arial"/>
                <a:cs typeface="Arial"/>
                <a:sym typeface="Arial"/>
              </a:rPr>
              <a:t>map, store, update, delete, and retrieve </a:t>
            </a:r>
            <a:r>
              <a:rPr lang="uk-UA">
                <a:solidFill>
                  <a:schemeClr val="accent2"/>
                </a:solidFill>
                <a:latin typeface="Arial"/>
                <a:ea typeface="Arial"/>
                <a:cs typeface="Arial"/>
                <a:sym typeface="Arial"/>
              </a:rPr>
              <a:t>data from relational databases to Java objects, and vice versa.</a:t>
            </a:r>
            <a:endParaRPr b="1">
              <a:solidFill>
                <a:schemeClr val="accent2"/>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28"/>
          <p:cNvSpPr txBox="1"/>
          <p:nvPr>
            <p:ph type="title"/>
          </p:nvPr>
        </p:nvSpPr>
        <p:spPr>
          <a:xfrm>
            <a:off x="361169" y="532769"/>
            <a:ext cx="8520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uk-UA"/>
              <a:t>Overview of Java </a:t>
            </a:r>
            <a:r>
              <a:rPr b="1" lang="uk-UA">
                <a:solidFill>
                  <a:schemeClr val="dk1"/>
                </a:solidFill>
                <a:latin typeface="Arial"/>
                <a:ea typeface="Arial"/>
                <a:cs typeface="Arial"/>
                <a:sym typeface="Arial"/>
              </a:rPr>
              <a:t>Hibernate</a:t>
            </a:r>
            <a:endParaRPr b="1">
              <a:solidFill>
                <a:schemeClr val="dk1"/>
              </a:solidFill>
              <a:latin typeface="Arial"/>
              <a:ea typeface="Arial"/>
              <a:cs typeface="Arial"/>
              <a:sym typeface="Arial"/>
            </a:endParaRPr>
          </a:p>
        </p:txBody>
      </p:sp>
      <p:sp>
        <p:nvSpPr>
          <p:cNvPr id="207" name="Google Shape;207;p28"/>
          <p:cNvSpPr txBox="1"/>
          <p:nvPr>
            <p:ph idx="1" type="body"/>
          </p:nvPr>
        </p:nvSpPr>
        <p:spPr>
          <a:xfrm>
            <a:off x="486475" y="997575"/>
            <a:ext cx="8520600" cy="3533700"/>
          </a:xfrm>
          <a:prstGeom prst="rect">
            <a:avLst/>
          </a:prstGeom>
        </p:spPr>
        <p:txBody>
          <a:bodyPr anchorCtr="0" anchor="t" bIns="91425" lIns="91425" spcFirstLastPara="1" rIns="91425" wrap="square" tIns="91425">
            <a:normAutofit/>
          </a:bodyPr>
          <a:lstStyle/>
          <a:p>
            <a:pPr indent="0" lvl="0" marL="0" rtl="0" algn="l">
              <a:lnSpc>
                <a:spcPct val="100000"/>
              </a:lnSpc>
              <a:spcBef>
                <a:spcPts val="800"/>
              </a:spcBef>
              <a:spcAft>
                <a:spcPts val="0"/>
              </a:spcAft>
              <a:buNone/>
            </a:pPr>
            <a:r>
              <a:rPr b="1" lang="uk-UA" sz="1300"/>
              <a:t>Hibernate </a:t>
            </a:r>
            <a:r>
              <a:rPr lang="uk-UA" sz="1300"/>
              <a:t>is an implementation of JPA API, and uses ORM techniques; in that, we can use the standard JPA API, and configure applications to use Hibernate as the provider of the specification under the covers. Hibernate provides more features beyond what JPA specifies:</a:t>
            </a:r>
            <a:endParaRPr sz="1300"/>
          </a:p>
          <a:p>
            <a:pPr indent="-178899" lvl="0" marL="89999" rtl="0" algn="l">
              <a:lnSpc>
                <a:spcPct val="100000"/>
              </a:lnSpc>
              <a:spcBef>
                <a:spcPts val="800"/>
              </a:spcBef>
              <a:spcAft>
                <a:spcPts val="0"/>
              </a:spcAft>
              <a:buSzPts val="1400"/>
              <a:buChar char="●"/>
            </a:pPr>
            <a:r>
              <a:rPr lang="uk-UA" sz="1300"/>
              <a:t>The Hibernate framework consists of several components such as </a:t>
            </a:r>
            <a:r>
              <a:rPr b="1" i="1" lang="uk-UA" sz="1300"/>
              <a:t>Hibernate ORM, Hibernate Search, Hibernate Validator, Hibernate CGM, and Hibernate Tools</a:t>
            </a:r>
            <a:r>
              <a:rPr lang="uk-UA" sz="1300"/>
              <a:t>. In this course, we will use Hibernate ORM, which is the core component of the Hibernate framework for mapping Java model classes.</a:t>
            </a:r>
            <a:endParaRPr sz="1300"/>
          </a:p>
          <a:p>
            <a:pPr indent="-178899" lvl="0" marL="89999" rtl="0" algn="l">
              <a:lnSpc>
                <a:spcPct val="100000"/>
              </a:lnSpc>
              <a:spcBef>
                <a:spcPts val="800"/>
              </a:spcBef>
              <a:spcAft>
                <a:spcPts val="0"/>
              </a:spcAft>
              <a:buSzPts val="1400"/>
              <a:buChar char="●"/>
            </a:pPr>
            <a:r>
              <a:rPr lang="uk-UA" sz="1300"/>
              <a:t>JDBC is not object-oriented; rather, we are dealing with values means of primitive data. In Hibernate, each record is represented as a </a:t>
            </a:r>
            <a:r>
              <a:rPr b="1" lang="uk-UA" sz="1300"/>
              <a:t>Object, </a:t>
            </a:r>
            <a:r>
              <a:rPr lang="uk-UA" sz="1300"/>
              <a:t>but in JDBC, each record is no more than data, which is nothing but primitive values.</a:t>
            </a:r>
            <a:endParaRPr sz="1300"/>
          </a:p>
          <a:p>
            <a:pPr indent="-172549" lvl="0" marL="89999" rtl="0" algn="l">
              <a:lnSpc>
                <a:spcPct val="100000"/>
              </a:lnSpc>
              <a:spcBef>
                <a:spcPts val="800"/>
              </a:spcBef>
              <a:spcAft>
                <a:spcPts val="0"/>
              </a:spcAft>
              <a:buSzPts val="1300"/>
              <a:buChar char="●"/>
            </a:pPr>
            <a:r>
              <a:rPr lang="uk-UA" sz="1300"/>
              <a:t>Hibernate maps </a:t>
            </a:r>
            <a:r>
              <a:rPr b="1" lang="uk-UA" sz="1300"/>
              <a:t>Java classes to database tables</a:t>
            </a:r>
            <a:r>
              <a:rPr lang="uk-UA" sz="1300"/>
              <a:t>, and from </a:t>
            </a:r>
            <a:r>
              <a:rPr b="1" lang="uk-UA" sz="1300"/>
              <a:t>Java data types to SQL data types.</a:t>
            </a:r>
            <a:r>
              <a:rPr lang="uk-UA" sz="1300"/>
              <a:t> Hibernate maps also relieve the developer from the majority of common data persistence-related programming tasks. This is especially beneficial for developers with limited knowledge of SQL.</a:t>
            </a:r>
            <a:endParaRPr sz="1300"/>
          </a:p>
          <a:p>
            <a:pPr indent="0" lvl="0" marL="89999" rtl="0" algn="l">
              <a:spcBef>
                <a:spcPts val="800"/>
              </a:spcBef>
              <a:spcAft>
                <a:spcPts val="600"/>
              </a:spcAft>
              <a:buNone/>
            </a:pPr>
            <a:r>
              <a:t/>
            </a:r>
            <a:endParaRPr sz="1300"/>
          </a:p>
        </p:txBody>
      </p:sp>
      <p:pic>
        <p:nvPicPr>
          <p:cNvPr id="208" name="Google Shape;208;p28"/>
          <p:cNvPicPr preferRelativeResize="0"/>
          <p:nvPr/>
        </p:nvPicPr>
        <p:blipFill>
          <a:blip r:embed="rId3">
            <a:alphaModFix/>
          </a:blip>
          <a:stretch>
            <a:fillRect/>
          </a:stretch>
        </p:blipFill>
        <p:spPr>
          <a:xfrm>
            <a:off x="5463750" y="3854550"/>
            <a:ext cx="3140350" cy="927975"/>
          </a:xfrm>
          <a:prstGeom prst="rect">
            <a:avLst/>
          </a:prstGeom>
          <a:noFill/>
          <a:ln>
            <a:noFill/>
          </a:ln>
        </p:spPr>
      </p:pic>
      <p:sp>
        <p:nvSpPr>
          <p:cNvPr id="209" name="Google Shape;209;p28"/>
          <p:cNvSpPr txBox="1"/>
          <p:nvPr/>
        </p:nvSpPr>
        <p:spPr>
          <a:xfrm>
            <a:off x="6194375" y="4806225"/>
            <a:ext cx="1875300" cy="29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uk-UA" sz="700">
                <a:solidFill>
                  <a:srgbClr val="3F3F3F"/>
                </a:solidFill>
                <a:highlight>
                  <a:srgbClr val="FFFFFF"/>
                </a:highlight>
              </a:rPr>
              <a:t> image source: </a:t>
            </a:r>
            <a:r>
              <a:rPr b="1" lang="uk-UA" sz="700" u="sng">
                <a:solidFill>
                  <a:srgbClr val="3F3F3F"/>
                </a:solidFill>
                <a:highlight>
                  <a:srgbClr val="FFFFFF"/>
                </a:highlight>
                <a:hlinkClick r:id="rId4">
                  <a:extLst>
                    <a:ext uri="{A12FA001-AC4F-418D-AE19-62706E023703}">
                      <ahyp:hlinkClr val="tx"/>
                    </a:ext>
                  </a:extLst>
                </a:hlinkClick>
              </a:rPr>
              <a:t>https://learnjava.co.in</a:t>
            </a:r>
            <a:endParaRPr b="1" sz="700">
              <a:solidFill>
                <a:srgbClr val="3F3F3F"/>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29"/>
          <p:cNvSpPr txBox="1"/>
          <p:nvPr>
            <p:ph type="title"/>
          </p:nvPr>
        </p:nvSpPr>
        <p:spPr>
          <a:xfrm>
            <a:off x="361169" y="532769"/>
            <a:ext cx="8520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uk-UA"/>
              <a:t>Why </a:t>
            </a:r>
            <a:r>
              <a:rPr lang="uk-UA"/>
              <a:t>Hibernate</a:t>
            </a:r>
            <a:r>
              <a:rPr lang="uk-UA"/>
              <a:t>?</a:t>
            </a:r>
            <a:endParaRPr/>
          </a:p>
        </p:txBody>
      </p:sp>
      <p:sp>
        <p:nvSpPr>
          <p:cNvPr id="215" name="Google Shape;215;p29"/>
          <p:cNvSpPr txBox="1"/>
          <p:nvPr>
            <p:ph idx="1" type="body"/>
          </p:nvPr>
        </p:nvSpPr>
        <p:spPr>
          <a:xfrm>
            <a:off x="528250" y="1130500"/>
            <a:ext cx="8108100" cy="353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uk-UA" sz="1400"/>
              <a:t>At runtime, the Hibernate framework will generate all of the SQL required to interact with the backend database, including: </a:t>
            </a:r>
            <a:endParaRPr sz="1400"/>
          </a:p>
          <a:p>
            <a:pPr indent="-317500" lvl="0" marL="457200" rtl="0" algn="l">
              <a:spcBef>
                <a:spcPts val="1000"/>
              </a:spcBef>
              <a:spcAft>
                <a:spcPts val="0"/>
              </a:spcAft>
              <a:buSzPts val="1400"/>
              <a:buChar char="●"/>
            </a:pPr>
            <a:r>
              <a:rPr lang="uk-UA" sz="1400"/>
              <a:t>Reducing lines of code by maintaining object-table mapping itself and returning the result to the application in the form of Java objects, hence reducing the development time and maintenance cost code.</a:t>
            </a:r>
            <a:endParaRPr sz="1400"/>
          </a:p>
          <a:p>
            <a:pPr indent="-317500" lvl="0" marL="457200" rtl="0" algn="l">
              <a:spcBef>
                <a:spcPts val="1000"/>
              </a:spcBef>
              <a:spcAft>
                <a:spcPts val="0"/>
              </a:spcAft>
              <a:buSzPts val="1400"/>
              <a:buChar char="●"/>
            </a:pPr>
            <a:r>
              <a:rPr lang="uk-UA" sz="1400"/>
              <a:t>Making an application portable to all RDBMS (SQL) databases.</a:t>
            </a:r>
            <a:endParaRPr sz="1400"/>
          </a:p>
          <a:p>
            <a:pPr indent="-317500" lvl="0" marL="457200" rtl="0" algn="l">
              <a:spcBef>
                <a:spcPts val="1000"/>
              </a:spcBef>
              <a:spcAft>
                <a:spcPts val="0"/>
              </a:spcAft>
              <a:buSzPts val="1400"/>
              <a:buChar char="●"/>
            </a:pPr>
            <a:r>
              <a:rPr lang="uk-UA" sz="1400"/>
              <a:t>Handling all create-read-update-delete (CRUD) operations using simple API, no SQL. Hibernate takes care of this mapping / relationships using XML files so that the developer does not need to write code.</a:t>
            </a:r>
            <a:endParaRPr sz="1400"/>
          </a:p>
          <a:p>
            <a:pPr indent="-317500" lvl="0" marL="457200" rtl="0" algn="l">
              <a:spcBef>
                <a:spcPts val="1000"/>
              </a:spcBef>
              <a:spcAft>
                <a:spcPts val="1000"/>
              </a:spcAft>
              <a:buSzPts val="1400"/>
              <a:buChar char="●"/>
            </a:pPr>
            <a:r>
              <a:rPr lang="uk-UA" sz="1400"/>
              <a:t>Interacting between the database and the Java program through a heavily-tested and robust framework.</a:t>
            </a:r>
            <a:endParaRPr sz="1400"/>
          </a:p>
        </p:txBody>
      </p:sp>
    </p:spTree>
  </p:cSld>
  <p:clrMapOvr>
    <a:masterClrMapping/>
  </p:clrMapOvr>
</p:sld>
</file>

<file path=ppt/theme/theme1.xml><?xml version="1.0" encoding="utf-8"?>
<a:theme xmlns:a="http://schemas.openxmlformats.org/drawingml/2006/main" xmlns:r="http://schemas.openxmlformats.org/officeDocument/2006/relationships" name="PS Course Template">
  <a:themeElements>
    <a:clrScheme name="Simple Light">
      <a:dk1>
        <a:srgbClr val="0079C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